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9" r:id="rId2"/>
    <p:sldId id="259" r:id="rId3"/>
    <p:sldId id="257" r:id="rId4"/>
    <p:sldId id="258" r:id="rId5"/>
    <p:sldId id="260" r:id="rId6"/>
    <p:sldId id="277" r:id="rId7"/>
    <p:sldId id="276" r:id="rId8"/>
    <p:sldId id="262" r:id="rId9"/>
    <p:sldId id="263" r:id="rId10"/>
    <p:sldId id="264" r:id="rId11"/>
    <p:sldId id="267" r:id="rId12"/>
    <p:sldId id="278" r:id="rId13"/>
    <p:sldId id="280" r:id="rId14"/>
    <p:sldId id="271" r:id="rId15"/>
    <p:sldId id="272" r:id="rId16"/>
    <p:sldId id="273" r:id="rId17"/>
    <p:sldId id="274" r:id="rId18"/>
    <p:sldId id="275"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02" y="5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6757AA-0FDF-924C-9982-D2809BDA2289}" type="doc">
      <dgm:prSet loTypeId="urn:microsoft.com/office/officeart/2005/8/layout/orgChart1" loCatId="" qsTypeId="urn:microsoft.com/office/officeart/2005/8/quickstyle/simple4" qsCatId="simple" csTypeId="urn:microsoft.com/office/officeart/2005/8/colors/accent1_5" csCatId="accent1" phldr="1"/>
      <dgm:spPr/>
      <dgm:t>
        <a:bodyPr/>
        <a:lstStyle/>
        <a:p>
          <a:endParaRPr lang="en-US"/>
        </a:p>
      </dgm:t>
    </dgm:pt>
    <dgm:pt modelId="{53E9A7E7-5DF0-8D4D-8C24-3DE50E31FFEC}">
      <dgm:prSet phldrT="[Text]" custT="1"/>
      <dgm:spPr/>
      <dgm:t>
        <a:bodyPr/>
        <a:lstStyle/>
        <a:p>
          <a:r>
            <a:rPr lang="ar-YE" sz="1600" b="1" dirty="0" smtClean="0"/>
            <a:t>النفط</a:t>
          </a:r>
          <a:endParaRPr lang="en-US" sz="1600" b="1" dirty="0"/>
        </a:p>
      </dgm:t>
    </dgm:pt>
    <dgm:pt modelId="{179E9B9A-553B-5942-A312-AE5AA77E6682}" type="parTrans" cxnId="{0ED31634-C509-1148-9968-438CFE51E4C9}">
      <dgm:prSet/>
      <dgm:spPr/>
      <dgm:t>
        <a:bodyPr/>
        <a:lstStyle/>
        <a:p>
          <a:endParaRPr lang="en-US"/>
        </a:p>
      </dgm:t>
    </dgm:pt>
    <dgm:pt modelId="{704A7542-934E-4B4F-AFB8-E1267B01695D}" type="sibTrans" cxnId="{0ED31634-C509-1148-9968-438CFE51E4C9}">
      <dgm:prSet/>
      <dgm:spPr/>
      <dgm:t>
        <a:bodyPr/>
        <a:lstStyle/>
        <a:p>
          <a:endParaRPr lang="en-US"/>
        </a:p>
      </dgm:t>
    </dgm:pt>
    <dgm:pt modelId="{48CC1273-6225-8F41-B3BD-5A2D8C2F5FD7}">
      <dgm:prSet phldrT="[Text]" custT="1"/>
      <dgm:spPr/>
      <dgm:t>
        <a:bodyPr/>
        <a:lstStyle/>
        <a:p>
          <a:r>
            <a:rPr lang="ar-YE" sz="1600" b="1" dirty="0"/>
            <a:t>الغاز </a:t>
          </a:r>
          <a:endParaRPr lang="en-US" sz="1600" b="1" dirty="0"/>
        </a:p>
      </dgm:t>
    </dgm:pt>
    <dgm:pt modelId="{09010E75-1736-B04E-B9D3-107C30DAD578}" type="parTrans" cxnId="{0EB771EE-A068-E346-AB6F-C547C01B56D1}">
      <dgm:prSet/>
      <dgm:spPr/>
      <dgm:t>
        <a:bodyPr/>
        <a:lstStyle/>
        <a:p>
          <a:endParaRPr lang="en-US"/>
        </a:p>
      </dgm:t>
    </dgm:pt>
    <dgm:pt modelId="{E13EC0D8-B30A-5340-9A3C-A80C66D1E6F1}" type="sibTrans" cxnId="{0EB771EE-A068-E346-AB6F-C547C01B56D1}">
      <dgm:prSet/>
      <dgm:spPr/>
      <dgm:t>
        <a:bodyPr/>
        <a:lstStyle/>
        <a:p>
          <a:endParaRPr lang="en-US"/>
        </a:p>
      </dgm:t>
    </dgm:pt>
    <dgm:pt modelId="{F9AA6642-AAF6-C046-B9FF-A5A9B6872AD2}">
      <dgm:prSet phldrT="[Text]" custT="1"/>
      <dgm:spPr/>
      <dgm:t>
        <a:bodyPr/>
        <a:lstStyle/>
        <a:p>
          <a:r>
            <a:rPr lang="ar-YE" sz="1400" b="1" dirty="0"/>
            <a:t>القطاع السمكي </a:t>
          </a:r>
          <a:endParaRPr lang="en-US" sz="1400" b="1" dirty="0"/>
        </a:p>
      </dgm:t>
    </dgm:pt>
    <dgm:pt modelId="{B627F5DD-E697-984E-90BE-A00A0AAA8A3D}" type="parTrans" cxnId="{F1E7041B-423C-7849-889F-5261612259B8}">
      <dgm:prSet/>
      <dgm:spPr/>
      <dgm:t>
        <a:bodyPr/>
        <a:lstStyle/>
        <a:p>
          <a:endParaRPr lang="en-US"/>
        </a:p>
      </dgm:t>
    </dgm:pt>
    <dgm:pt modelId="{EF26860D-B250-ED4C-A174-7E8F092F507A}" type="sibTrans" cxnId="{F1E7041B-423C-7849-889F-5261612259B8}">
      <dgm:prSet/>
      <dgm:spPr/>
      <dgm:t>
        <a:bodyPr/>
        <a:lstStyle/>
        <a:p>
          <a:endParaRPr lang="en-US"/>
        </a:p>
      </dgm:t>
    </dgm:pt>
    <dgm:pt modelId="{375CCFAB-0997-4E47-910D-9500E5726DC3}">
      <dgm:prSet phldrT="[Text]" custT="1"/>
      <dgm:spPr/>
      <dgm:t>
        <a:bodyPr/>
        <a:lstStyle/>
        <a:p>
          <a:r>
            <a:rPr lang="ar-YE" sz="1600" b="1" dirty="0"/>
            <a:t>الغابات، التعدين، الحرارة الجوفية</a:t>
          </a:r>
          <a:endParaRPr lang="en-US" sz="1600" b="1" dirty="0"/>
        </a:p>
      </dgm:t>
    </dgm:pt>
    <dgm:pt modelId="{5325AF4F-DB95-CB48-B71D-0021C2A4FD7A}" type="parTrans" cxnId="{EA72E5F3-7C16-694B-B4DC-9D370F7DF520}">
      <dgm:prSet/>
      <dgm:spPr/>
      <dgm:t>
        <a:bodyPr/>
        <a:lstStyle/>
        <a:p>
          <a:endParaRPr lang="en-US"/>
        </a:p>
      </dgm:t>
    </dgm:pt>
    <dgm:pt modelId="{1DD97E8A-5D34-CD45-9B96-73CD9025DA74}" type="sibTrans" cxnId="{EA72E5F3-7C16-694B-B4DC-9D370F7DF520}">
      <dgm:prSet/>
      <dgm:spPr/>
      <dgm:t>
        <a:bodyPr/>
        <a:lstStyle/>
        <a:p>
          <a:endParaRPr lang="en-US"/>
        </a:p>
      </dgm:t>
    </dgm:pt>
    <dgm:pt modelId="{51A591D6-FDF1-6C4D-A96C-4A7422F93E09}">
      <dgm:prSet phldrT="[Text]" custT="1"/>
      <dgm:spPr/>
      <dgm:t>
        <a:bodyPr/>
        <a:lstStyle/>
        <a:p>
          <a:r>
            <a:rPr lang="ar-YE" sz="1200"/>
            <a:t>مركزي 20%</a:t>
          </a:r>
          <a:endParaRPr lang="en-US" sz="1200"/>
        </a:p>
      </dgm:t>
    </dgm:pt>
    <dgm:pt modelId="{F49D082B-2416-1F43-9B71-1E1F7B49AA24}" type="parTrans" cxnId="{EB30B16D-4E9F-5749-83DF-6A3509AFB058}">
      <dgm:prSet/>
      <dgm:spPr/>
      <dgm:t>
        <a:bodyPr/>
        <a:lstStyle/>
        <a:p>
          <a:endParaRPr lang="en-US"/>
        </a:p>
      </dgm:t>
    </dgm:pt>
    <dgm:pt modelId="{F5EA5828-CFA3-0244-AB98-7EE5458475BA}" type="sibTrans" cxnId="{EB30B16D-4E9F-5749-83DF-6A3509AFB058}">
      <dgm:prSet/>
      <dgm:spPr/>
      <dgm:t>
        <a:bodyPr/>
        <a:lstStyle/>
        <a:p>
          <a:endParaRPr lang="en-US"/>
        </a:p>
      </dgm:t>
    </dgm:pt>
    <dgm:pt modelId="{7CC399ED-2FB9-8D4C-BF84-5F0C4EE4FAA8}">
      <dgm:prSet phldrT="[Text]" custT="1"/>
      <dgm:spPr/>
      <dgm:t>
        <a:bodyPr/>
        <a:lstStyle/>
        <a:p>
          <a:r>
            <a:rPr lang="ar-YE" sz="1200"/>
            <a:t>محافظة 16%</a:t>
          </a:r>
          <a:endParaRPr lang="en-US" sz="1200"/>
        </a:p>
      </dgm:t>
    </dgm:pt>
    <dgm:pt modelId="{6ACD3CD6-78AC-C74E-8A99-F113E5D986D6}" type="parTrans" cxnId="{D809A2E9-7B0F-9740-86C9-271805B766D4}">
      <dgm:prSet/>
      <dgm:spPr/>
      <dgm:t>
        <a:bodyPr/>
        <a:lstStyle/>
        <a:p>
          <a:endParaRPr lang="en-US"/>
        </a:p>
      </dgm:t>
    </dgm:pt>
    <dgm:pt modelId="{05FCEFF0-20E5-A847-A4EA-A51DB03E5F58}" type="sibTrans" cxnId="{D809A2E9-7B0F-9740-86C9-271805B766D4}">
      <dgm:prSet/>
      <dgm:spPr/>
      <dgm:t>
        <a:bodyPr/>
        <a:lstStyle/>
        <a:p>
          <a:endParaRPr lang="en-US"/>
        </a:p>
      </dgm:t>
    </dgm:pt>
    <dgm:pt modelId="{B561D254-5460-CA43-951B-DFCD91B10BE3}">
      <dgm:prSet phldrT="[Text]" custT="1"/>
      <dgm:spPr/>
      <dgm:t>
        <a:bodyPr/>
        <a:lstStyle/>
        <a:p>
          <a:r>
            <a:rPr lang="ar-YE" sz="1200" dirty="0"/>
            <a:t>مديريات 64%</a:t>
          </a:r>
          <a:endParaRPr lang="en-US" sz="1200" dirty="0"/>
        </a:p>
      </dgm:t>
    </dgm:pt>
    <dgm:pt modelId="{65B92A3E-FE05-B044-8A0C-712381939A77}" type="parTrans" cxnId="{F4C7DA47-10D6-AA4E-AF40-3219EAC20D7C}">
      <dgm:prSet/>
      <dgm:spPr/>
      <dgm:t>
        <a:bodyPr/>
        <a:lstStyle/>
        <a:p>
          <a:endParaRPr lang="en-US"/>
        </a:p>
      </dgm:t>
    </dgm:pt>
    <dgm:pt modelId="{0352489F-8D22-8A43-8E5C-0E7E8DD820EF}" type="sibTrans" cxnId="{F4C7DA47-10D6-AA4E-AF40-3219EAC20D7C}">
      <dgm:prSet/>
      <dgm:spPr/>
      <dgm:t>
        <a:bodyPr/>
        <a:lstStyle/>
        <a:p>
          <a:endParaRPr lang="en-US"/>
        </a:p>
      </dgm:t>
    </dgm:pt>
    <dgm:pt modelId="{29B06866-4D33-F245-8E10-A7D2F8DE260D}">
      <dgm:prSet phldrT="[Text]" custT="1"/>
      <dgm:spPr/>
      <dgm:t>
        <a:bodyPr/>
        <a:lstStyle/>
        <a:p>
          <a:pPr algn="r"/>
          <a:r>
            <a:rPr lang="ar-YE" sz="1200" dirty="0"/>
            <a:t>تأجير الأرض: للمديريات المنتجة. </a:t>
          </a:r>
        </a:p>
        <a:p>
          <a:pPr algn="r"/>
          <a:r>
            <a:rPr lang="ar-YE" sz="1200" dirty="0" err="1"/>
            <a:t>الأتاوه</a:t>
          </a:r>
          <a:r>
            <a:rPr lang="ar-YE" sz="1200" dirty="0"/>
            <a:t>: 32% للمديريات المنتجة. </a:t>
          </a:r>
        </a:p>
        <a:p>
          <a:pPr algn="r"/>
          <a:r>
            <a:rPr lang="ar-YE" sz="1200" dirty="0" err="1"/>
            <a:t>الأتاوة</a:t>
          </a:r>
          <a:r>
            <a:rPr lang="ar-YE" sz="1200" dirty="0"/>
            <a:t>: </a:t>
          </a:r>
          <a:r>
            <a:rPr lang="ar-YE" sz="1200" dirty="0" smtClean="0"/>
            <a:t>32 </a:t>
          </a:r>
          <a:r>
            <a:rPr lang="ar-YE" sz="1200" dirty="0"/>
            <a:t>للمديريات الغير المنتجة (توزع بالتساوي)</a:t>
          </a:r>
        </a:p>
      </dgm:t>
    </dgm:pt>
    <dgm:pt modelId="{61A5923A-8700-E94D-901C-0E2ADBD2FF31}" type="parTrans" cxnId="{379CA5FF-274F-4F40-90B0-A6DEB453A69A}">
      <dgm:prSet/>
      <dgm:spPr/>
      <dgm:t>
        <a:bodyPr/>
        <a:lstStyle/>
        <a:p>
          <a:endParaRPr lang="en-US"/>
        </a:p>
      </dgm:t>
    </dgm:pt>
    <dgm:pt modelId="{A44F9C0D-A395-2D44-9F67-15FCF0808D45}" type="sibTrans" cxnId="{379CA5FF-274F-4F40-90B0-A6DEB453A69A}">
      <dgm:prSet/>
      <dgm:spPr/>
      <dgm:t>
        <a:bodyPr/>
        <a:lstStyle/>
        <a:p>
          <a:endParaRPr lang="en-US"/>
        </a:p>
      </dgm:t>
    </dgm:pt>
    <dgm:pt modelId="{18AD0ED8-C393-D549-BBF2-46514C160137}">
      <dgm:prSet phldrT="[Text]" custT="1"/>
      <dgm:spPr/>
      <dgm:t>
        <a:bodyPr/>
        <a:lstStyle/>
        <a:p>
          <a:r>
            <a:rPr lang="ar-YE" sz="1200" dirty="0"/>
            <a:t>مركزي 84.5%</a:t>
          </a:r>
          <a:endParaRPr lang="en-US" sz="1200" dirty="0"/>
        </a:p>
      </dgm:t>
    </dgm:pt>
    <dgm:pt modelId="{ABBBE091-0C21-BA49-86F4-368D0181000E}" type="parTrans" cxnId="{2B35A0E7-0608-B04C-95AE-4AEED1CEECF7}">
      <dgm:prSet/>
      <dgm:spPr/>
      <dgm:t>
        <a:bodyPr/>
        <a:lstStyle/>
        <a:p>
          <a:endParaRPr lang="en-US"/>
        </a:p>
      </dgm:t>
    </dgm:pt>
    <dgm:pt modelId="{333106A0-3543-8245-B790-85C6967932D4}" type="sibTrans" cxnId="{2B35A0E7-0608-B04C-95AE-4AEED1CEECF7}">
      <dgm:prSet/>
      <dgm:spPr/>
      <dgm:t>
        <a:bodyPr/>
        <a:lstStyle/>
        <a:p>
          <a:endParaRPr lang="en-US"/>
        </a:p>
      </dgm:t>
    </dgm:pt>
    <dgm:pt modelId="{A23D7944-B2B6-064A-801B-BE56AEDAEC78}">
      <dgm:prSet phldrT="[Text]" custT="1"/>
      <dgm:spPr/>
      <dgm:t>
        <a:bodyPr/>
        <a:lstStyle/>
        <a:p>
          <a:r>
            <a:rPr lang="ar-YE" sz="1200" dirty="0"/>
            <a:t>محافظة 3.1%</a:t>
          </a:r>
          <a:endParaRPr lang="en-US" sz="1200" dirty="0"/>
        </a:p>
      </dgm:t>
    </dgm:pt>
    <dgm:pt modelId="{F768E17D-187A-A646-A0E4-3D92128D9C02}" type="parTrans" cxnId="{696B8A83-32DC-4043-9FB1-EE2F7E5C8719}">
      <dgm:prSet/>
      <dgm:spPr/>
      <dgm:t>
        <a:bodyPr/>
        <a:lstStyle/>
        <a:p>
          <a:endParaRPr lang="en-US"/>
        </a:p>
      </dgm:t>
    </dgm:pt>
    <dgm:pt modelId="{72A2D980-CCA5-7B41-8646-18E4861A7C51}" type="sibTrans" cxnId="{696B8A83-32DC-4043-9FB1-EE2F7E5C8719}">
      <dgm:prSet/>
      <dgm:spPr/>
      <dgm:t>
        <a:bodyPr/>
        <a:lstStyle/>
        <a:p>
          <a:endParaRPr lang="en-US"/>
        </a:p>
      </dgm:t>
    </dgm:pt>
    <dgm:pt modelId="{EAAF7339-78E9-D243-BC62-12019F697155}">
      <dgm:prSet phldrT="[Text]" custT="1"/>
      <dgm:spPr/>
      <dgm:t>
        <a:bodyPr/>
        <a:lstStyle/>
        <a:p>
          <a:r>
            <a:rPr lang="ar-YE" sz="1200" dirty="0"/>
            <a:t>مديريات 12.4%</a:t>
          </a:r>
          <a:endParaRPr lang="en-US" sz="1200" dirty="0"/>
        </a:p>
      </dgm:t>
    </dgm:pt>
    <dgm:pt modelId="{68F96EEA-6942-E642-BD84-07D5C8780BF2}" type="parTrans" cxnId="{9E386E98-432E-AB42-AD53-76C4418B5872}">
      <dgm:prSet/>
      <dgm:spPr/>
      <dgm:t>
        <a:bodyPr/>
        <a:lstStyle/>
        <a:p>
          <a:endParaRPr lang="en-US"/>
        </a:p>
      </dgm:t>
    </dgm:pt>
    <dgm:pt modelId="{B0D59860-B7FD-0845-B608-E4C35117A091}" type="sibTrans" cxnId="{9E386E98-432E-AB42-AD53-76C4418B5872}">
      <dgm:prSet/>
      <dgm:spPr/>
      <dgm:t>
        <a:bodyPr/>
        <a:lstStyle/>
        <a:p>
          <a:endParaRPr lang="en-US"/>
        </a:p>
      </dgm:t>
    </dgm:pt>
    <dgm:pt modelId="{0AF1B1F1-942E-2C4B-8EC6-62553C1D30BE}">
      <dgm:prSet phldrT="[Text]" custT="1"/>
      <dgm:spPr/>
      <dgm:t>
        <a:bodyPr/>
        <a:lstStyle/>
        <a:p>
          <a:pPr algn="r" rtl="1"/>
          <a:r>
            <a:rPr lang="ar-YE" sz="1200" dirty="0"/>
            <a:t>6.2% للمديريات المنتجة</a:t>
          </a:r>
        </a:p>
        <a:p>
          <a:pPr algn="r" rtl="1"/>
          <a:r>
            <a:rPr lang="ar-YE" sz="1200" dirty="0"/>
            <a:t>6.2% للمديريات الغير منتجة (توزع بالتساوي)</a:t>
          </a:r>
          <a:endParaRPr lang="en-US" sz="1200" dirty="0"/>
        </a:p>
      </dgm:t>
    </dgm:pt>
    <dgm:pt modelId="{49397FC4-96FF-F04C-B05C-FB5051BA88A4}" type="parTrans" cxnId="{5D9058E1-12CC-6B4A-BF06-4C3DD08E8230}">
      <dgm:prSet/>
      <dgm:spPr/>
      <dgm:t>
        <a:bodyPr/>
        <a:lstStyle/>
        <a:p>
          <a:endParaRPr lang="en-US"/>
        </a:p>
      </dgm:t>
    </dgm:pt>
    <dgm:pt modelId="{3FC12D48-B147-9245-B413-5FBD40B6774D}" type="sibTrans" cxnId="{5D9058E1-12CC-6B4A-BF06-4C3DD08E8230}">
      <dgm:prSet/>
      <dgm:spPr/>
      <dgm:t>
        <a:bodyPr/>
        <a:lstStyle/>
        <a:p>
          <a:endParaRPr lang="en-US"/>
        </a:p>
      </dgm:t>
    </dgm:pt>
    <dgm:pt modelId="{BA9E04A2-8DBD-1145-BC7F-EF21EF9FCAD2}">
      <dgm:prSet phldrT="[Text]" custT="1"/>
      <dgm:spPr/>
      <dgm:t>
        <a:bodyPr/>
        <a:lstStyle/>
        <a:p>
          <a:r>
            <a:rPr lang="ar-YE" sz="1200" dirty="0"/>
            <a:t>مركزي 69.5%</a:t>
          </a:r>
          <a:endParaRPr lang="en-US" sz="1200" dirty="0"/>
        </a:p>
      </dgm:t>
    </dgm:pt>
    <dgm:pt modelId="{DAAEBD5C-D868-DE40-8E9A-A2B2E35C7EC0}" type="parTrans" cxnId="{E809D20E-6543-A942-BB99-0BC2C9A9691B}">
      <dgm:prSet/>
      <dgm:spPr/>
      <dgm:t>
        <a:bodyPr/>
        <a:lstStyle/>
        <a:p>
          <a:endParaRPr lang="en-US"/>
        </a:p>
      </dgm:t>
    </dgm:pt>
    <dgm:pt modelId="{17103ABA-F1D5-844B-9088-14D0969BC1B6}" type="sibTrans" cxnId="{E809D20E-6543-A942-BB99-0BC2C9A9691B}">
      <dgm:prSet/>
      <dgm:spPr/>
      <dgm:t>
        <a:bodyPr/>
        <a:lstStyle/>
        <a:p>
          <a:endParaRPr lang="en-US"/>
        </a:p>
      </dgm:t>
    </dgm:pt>
    <dgm:pt modelId="{35A62948-0FF4-DF41-805D-DFBAF01276CB}">
      <dgm:prSet phldrT="[Text]" custT="1"/>
      <dgm:spPr/>
      <dgm:t>
        <a:bodyPr/>
        <a:lstStyle/>
        <a:p>
          <a:r>
            <a:rPr lang="ar-YE" sz="1200" dirty="0"/>
            <a:t>محافظة 6.1%</a:t>
          </a:r>
          <a:endParaRPr lang="en-US" sz="1200" dirty="0"/>
        </a:p>
      </dgm:t>
    </dgm:pt>
    <dgm:pt modelId="{B8D3F2B3-0C41-CA4A-BBD7-74697642B968}" type="parTrans" cxnId="{BF70C3C9-E86C-EA42-B53E-FE38E944F9A1}">
      <dgm:prSet/>
      <dgm:spPr/>
      <dgm:t>
        <a:bodyPr/>
        <a:lstStyle/>
        <a:p>
          <a:endParaRPr lang="en-US"/>
        </a:p>
      </dgm:t>
    </dgm:pt>
    <dgm:pt modelId="{CF7965EE-0BF6-5241-8D91-F90E7F2DFF79}" type="sibTrans" cxnId="{BF70C3C9-E86C-EA42-B53E-FE38E944F9A1}">
      <dgm:prSet/>
      <dgm:spPr/>
      <dgm:t>
        <a:bodyPr/>
        <a:lstStyle/>
        <a:p>
          <a:endParaRPr lang="en-US"/>
        </a:p>
      </dgm:t>
    </dgm:pt>
    <dgm:pt modelId="{9FA7A597-727F-FA4B-A520-383BA062322D}">
      <dgm:prSet phldrT="[Text]" custT="1"/>
      <dgm:spPr/>
      <dgm:t>
        <a:bodyPr/>
        <a:lstStyle/>
        <a:p>
          <a:r>
            <a:rPr lang="ar-YE" sz="1200" dirty="0"/>
            <a:t>مديريات 24.4%</a:t>
          </a:r>
          <a:endParaRPr lang="en-US" sz="1200" dirty="0"/>
        </a:p>
      </dgm:t>
    </dgm:pt>
    <dgm:pt modelId="{4403F886-E598-A04E-8C50-4C7F179C4AC9}" type="parTrans" cxnId="{C320FBE1-6476-9A4D-ACDA-01242B502618}">
      <dgm:prSet/>
      <dgm:spPr/>
      <dgm:t>
        <a:bodyPr/>
        <a:lstStyle/>
        <a:p>
          <a:endParaRPr lang="en-US"/>
        </a:p>
      </dgm:t>
    </dgm:pt>
    <dgm:pt modelId="{F74138EB-F62F-D144-85BF-F8C6C8F3BC82}" type="sibTrans" cxnId="{C320FBE1-6476-9A4D-ACDA-01242B502618}">
      <dgm:prSet/>
      <dgm:spPr/>
      <dgm:t>
        <a:bodyPr/>
        <a:lstStyle/>
        <a:p>
          <a:endParaRPr lang="en-US"/>
        </a:p>
      </dgm:t>
    </dgm:pt>
    <dgm:pt modelId="{026B06E4-06D8-1247-ACE8-C5D85312277C}">
      <dgm:prSet phldrT="[Text]" custT="1"/>
      <dgm:spPr/>
      <dgm:t>
        <a:bodyPr/>
        <a:lstStyle/>
        <a:p>
          <a:r>
            <a:rPr lang="ar-YE" sz="1200" dirty="0"/>
            <a:t>مركزي 20%</a:t>
          </a:r>
          <a:endParaRPr lang="en-US" sz="1200" dirty="0"/>
        </a:p>
      </dgm:t>
    </dgm:pt>
    <dgm:pt modelId="{CFB5A1C5-3B62-4041-8948-86F956A14C5E}" type="parTrans" cxnId="{81C0AA4C-4A86-6249-AACE-0C6E46343F26}">
      <dgm:prSet/>
      <dgm:spPr/>
      <dgm:t>
        <a:bodyPr/>
        <a:lstStyle/>
        <a:p>
          <a:endParaRPr lang="en-US"/>
        </a:p>
      </dgm:t>
    </dgm:pt>
    <dgm:pt modelId="{67934989-120F-1C46-9C81-8FD113E3821B}" type="sibTrans" cxnId="{81C0AA4C-4A86-6249-AACE-0C6E46343F26}">
      <dgm:prSet/>
      <dgm:spPr/>
      <dgm:t>
        <a:bodyPr/>
        <a:lstStyle/>
        <a:p>
          <a:endParaRPr lang="en-US"/>
        </a:p>
      </dgm:t>
    </dgm:pt>
    <dgm:pt modelId="{9E0C406C-431E-6A44-BD87-E004EB003AA9}">
      <dgm:prSet phldrT="[Text]" custT="1"/>
      <dgm:spPr/>
      <dgm:t>
        <a:bodyPr/>
        <a:lstStyle/>
        <a:p>
          <a:r>
            <a:rPr lang="ar-YE" sz="1200" dirty="0"/>
            <a:t>مديريات 80%،( توزيع عادل) بالتساوي</a:t>
          </a:r>
          <a:endParaRPr lang="en-US" sz="1200" dirty="0"/>
        </a:p>
      </dgm:t>
    </dgm:pt>
    <dgm:pt modelId="{797A425F-FAD5-1B40-8463-DEBAA5A69E64}" type="parTrans" cxnId="{399D130B-0990-244F-BF13-DDBB417C9D62}">
      <dgm:prSet/>
      <dgm:spPr/>
      <dgm:t>
        <a:bodyPr/>
        <a:lstStyle/>
        <a:p>
          <a:endParaRPr lang="en-US"/>
        </a:p>
      </dgm:t>
    </dgm:pt>
    <dgm:pt modelId="{8106044B-446C-7347-921D-4C526E2FE84E}" type="sibTrans" cxnId="{399D130B-0990-244F-BF13-DDBB417C9D62}">
      <dgm:prSet/>
      <dgm:spPr/>
      <dgm:t>
        <a:bodyPr/>
        <a:lstStyle/>
        <a:p>
          <a:endParaRPr lang="en-US"/>
        </a:p>
      </dgm:t>
    </dgm:pt>
    <dgm:pt modelId="{2D675A32-A02B-D14B-97B8-0701AED8F238}">
      <dgm:prSet phldrT="[Text]" custT="1"/>
      <dgm:spPr/>
      <dgm:t>
        <a:bodyPr/>
        <a:lstStyle/>
        <a:p>
          <a:pPr algn="r" rtl="1"/>
          <a:r>
            <a:rPr lang="ar-YE" sz="1200" dirty="0"/>
            <a:t>12.2</a:t>
          </a:r>
          <a:r>
            <a:rPr lang="ar-YE" sz="1200" dirty="0" smtClean="0"/>
            <a:t>% للمديريات المنتجة</a:t>
          </a:r>
          <a:endParaRPr lang="ar-YE" sz="1200" dirty="0"/>
        </a:p>
        <a:p>
          <a:pPr algn="r"/>
          <a:r>
            <a:rPr lang="ar-YE" sz="1200" dirty="0"/>
            <a:t>12.2 </a:t>
          </a:r>
          <a:r>
            <a:rPr lang="ar-YE" sz="1200" dirty="0" smtClean="0"/>
            <a:t>% للمديريات </a:t>
          </a:r>
          <a:r>
            <a:rPr lang="ar-YE" sz="1200" dirty="0"/>
            <a:t>الغير منتجة (توزع بالتساوي)</a:t>
          </a:r>
          <a:r>
            <a:rPr lang="en-US" sz="1200" dirty="0"/>
            <a:t> </a:t>
          </a:r>
        </a:p>
      </dgm:t>
    </dgm:pt>
    <dgm:pt modelId="{930A2421-0D12-1B4C-A630-E012D35EF33D}" type="sibTrans" cxnId="{AA5774ED-C14C-3945-AA8B-59367577924E}">
      <dgm:prSet/>
      <dgm:spPr/>
      <dgm:t>
        <a:bodyPr/>
        <a:lstStyle/>
        <a:p>
          <a:endParaRPr lang="en-US"/>
        </a:p>
      </dgm:t>
    </dgm:pt>
    <dgm:pt modelId="{922C06AB-F407-B243-9433-F745696C5B76}" type="parTrans" cxnId="{AA5774ED-C14C-3945-AA8B-59367577924E}">
      <dgm:prSet/>
      <dgm:spPr/>
      <dgm:t>
        <a:bodyPr/>
        <a:lstStyle/>
        <a:p>
          <a:endParaRPr lang="en-US"/>
        </a:p>
      </dgm:t>
    </dgm:pt>
    <dgm:pt modelId="{D605160C-BD6B-CE4B-B04C-A9B0351E418C}" type="pres">
      <dgm:prSet presAssocID="{B46757AA-0FDF-924C-9982-D2809BDA2289}" presName="hierChild1" presStyleCnt="0">
        <dgm:presLayoutVars>
          <dgm:orgChart val="1"/>
          <dgm:chPref val="1"/>
          <dgm:dir/>
          <dgm:animOne val="branch"/>
          <dgm:animLvl val="lvl"/>
          <dgm:resizeHandles/>
        </dgm:presLayoutVars>
      </dgm:prSet>
      <dgm:spPr/>
      <dgm:t>
        <a:bodyPr/>
        <a:lstStyle/>
        <a:p>
          <a:endParaRPr lang="en-US"/>
        </a:p>
      </dgm:t>
    </dgm:pt>
    <dgm:pt modelId="{CA7D1B58-4AD5-4EF5-8E07-8A7960761419}" type="pres">
      <dgm:prSet presAssocID="{375CCFAB-0997-4E47-910D-9500E5726DC3}" presName="hierRoot1" presStyleCnt="0">
        <dgm:presLayoutVars>
          <dgm:hierBranch val="r"/>
        </dgm:presLayoutVars>
      </dgm:prSet>
      <dgm:spPr/>
      <dgm:t>
        <a:bodyPr/>
        <a:lstStyle/>
        <a:p>
          <a:endParaRPr lang="en-US"/>
        </a:p>
      </dgm:t>
    </dgm:pt>
    <dgm:pt modelId="{072EC82E-3B4B-4200-BE14-345149019CB2}" type="pres">
      <dgm:prSet presAssocID="{375CCFAB-0997-4E47-910D-9500E5726DC3}" presName="rootComposite1" presStyleCnt="0"/>
      <dgm:spPr/>
      <dgm:t>
        <a:bodyPr/>
        <a:lstStyle/>
        <a:p>
          <a:endParaRPr lang="en-US"/>
        </a:p>
      </dgm:t>
    </dgm:pt>
    <dgm:pt modelId="{55D32D60-F168-4A6E-8C05-41B5536DC6DE}" type="pres">
      <dgm:prSet presAssocID="{375CCFAB-0997-4E47-910D-9500E5726DC3}" presName="rootText1" presStyleLbl="node0" presStyleIdx="0" presStyleCnt="4" custScaleX="214395" custScaleY="126160" custLinFactNeighborX="-37493" custLinFactNeighborY="-172">
        <dgm:presLayoutVars>
          <dgm:chPref val="3"/>
        </dgm:presLayoutVars>
      </dgm:prSet>
      <dgm:spPr/>
      <dgm:t>
        <a:bodyPr/>
        <a:lstStyle/>
        <a:p>
          <a:endParaRPr lang="en-US"/>
        </a:p>
      </dgm:t>
    </dgm:pt>
    <dgm:pt modelId="{D056B44B-8ADD-47CA-9B71-6118EA177F97}" type="pres">
      <dgm:prSet presAssocID="{375CCFAB-0997-4E47-910D-9500E5726DC3}" presName="rootConnector1" presStyleLbl="node1" presStyleIdx="0" presStyleCnt="0"/>
      <dgm:spPr/>
      <dgm:t>
        <a:bodyPr/>
        <a:lstStyle/>
        <a:p>
          <a:endParaRPr lang="en-US"/>
        </a:p>
      </dgm:t>
    </dgm:pt>
    <dgm:pt modelId="{960816E0-129C-4FAF-A0EC-49743ECB06CC}" type="pres">
      <dgm:prSet presAssocID="{375CCFAB-0997-4E47-910D-9500E5726DC3}" presName="hierChild2" presStyleCnt="0"/>
      <dgm:spPr/>
      <dgm:t>
        <a:bodyPr/>
        <a:lstStyle/>
        <a:p>
          <a:endParaRPr lang="en-US"/>
        </a:p>
      </dgm:t>
    </dgm:pt>
    <dgm:pt modelId="{3B44B57F-5DC8-4994-AAC2-A3C6F8B0931B}" type="pres">
      <dgm:prSet presAssocID="{F49D082B-2416-1F43-9B71-1E1F7B49AA24}" presName="Name50" presStyleLbl="parChTrans1D2" presStyleIdx="0" presStyleCnt="11"/>
      <dgm:spPr/>
      <dgm:t>
        <a:bodyPr/>
        <a:lstStyle/>
        <a:p>
          <a:endParaRPr lang="en-US"/>
        </a:p>
      </dgm:t>
    </dgm:pt>
    <dgm:pt modelId="{9EEA257C-AF13-CD46-B633-39EBD176F028}" type="pres">
      <dgm:prSet presAssocID="{51A591D6-FDF1-6C4D-A96C-4A7422F93E09}" presName="hierRoot2" presStyleCnt="0">
        <dgm:presLayoutVars>
          <dgm:hierBranch val="r"/>
        </dgm:presLayoutVars>
      </dgm:prSet>
      <dgm:spPr/>
      <dgm:t>
        <a:bodyPr/>
        <a:lstStyle/>
        <a:p>
          <a:endParaRPr lang="en-US"/>
        </a:p>
      </dgm:t>
    </dgm:pt>
    <dgm:pt modelId="{0B7AEDC5-774B-6249-A0DA-7A89766D804A}" type="pres">
      <dgm:prSet presAssocID="{51A591D6-FDF1-6C4D-A96C-4A7422F93E09}" presName="rootComposite" presStyleCnt="0"/>
      <dgm:spPr/>
      <dgm:t>
        <a:bodyPr/>
        <a:lstStyle/>
        <a:p>
          <a:endParaRPr lang="en-US"/>
        </a:p>
      </dgm:t>
    </dgm:pt>
    <dgm:pt modelId="{2BB860CA-A9F0-BF45-8FA3-97D0E46FD09E}" type="pres">
      <dgm:prSet presAssocID="{51A591D6-FDF1-6C4D-A96C-4A7422F93E09}" presName="rootText" presStyleLbl="node2" presStyleIdx="0" presStyleCnt="11" custScaleX="103244" custScaleY="106949" custLinFactNeighborX="-17780" custLinFactNeighborY="-8001">
        <dgm:presLayoutVars>
          <dgm:chPref val="3"/>
        </dgm:presLayoutVars>
      </dgm:prSet>
      <dgm:spPr/>
      <dgm:t>
        <a:bodyPr/>
        <a:lstStyle/>
        <a:p>
          <a:endParaRPr lang="en-US"/>
        </a:p>
      </dgm:t>
    </dgm:pt>
    <dgm:pt modelId="{4971683A-B5DB-5843-97E8-4195414452B3}" type="pres">
      <dgm:prSet presAssocID="{51A591D6-FDF1-6C4D-A96C-4A7422F93E09}" presName="rootConnector" presStyleLbl="node2" presStyleIdx="0" presStyleCnt="11"/>
      <dgm:spPr/>
      <dgm:t>
        <a:bodyPr/>
        <a:lstStyle/>
        <a:p>
          <a:endParaRPr lang="en-US"/>
        </a:p>
      </dgm:t>
    </dgm:pt>
    <dgm:pt modelId="{005430D3-B1C5-1A47-A0CA-E2365B48A032}" type="pres">
      <dgm:prSet presAssocID="{51A591D6-FDF1-6C4D-A96C-4A7422F93E09}" presName="hierChild4" presStyleCnt="0"/>
      <dgm:spPr/>
      <dgm:t>
        <a:bodyPr/>
        <a:lstStyle/>
        <a:p>
          <a:endParaRPr lang="en-US"/>
        </a:p>
      </dgm:t>
    </dgm:pt>
    <dgm:pt modelId="{8D021256-9D09-F64C-813B-D03DE58D925F}" type="pres">
      <dgm:prSet presAssocID="{51A591D6-FDF1-6C4D-A96C-4A7422F93E09}" presName="hierChild5" presStyleCnt="0"/>
      <dgm:spPr/>
      <dgm:t>
        <a:bodyPr/>
        <a:lstStyle/>
        <a:p>
          <a:endParaRPr lang="en-US"/>
        </a:p>
      </dgm:t>
    </dgm:pt>
    <dgm:pt modelId="{F118BFEE-8005-4735-9682-02BE63AE023E}" type="pres">
      <dgm:prSet presAssocID="{6ACD3CD6-78AC-C74E-8A99-F113E5D986D6}" presName="Name50" presStyleLbl="parChTrans1D2" presStyleIdx="1" presStyleCnt="11"/>
      <dgm:spPr/>
      <dgm:t>
        <a:bodyPr/>
        <a:lstStyle/>
        <a:p>
          <a:endParaRPr lang="en-US"/>
        </a:p>
      </dgm:t>
    </dgm:pt>
    <dgm:pt modelId="{00CE2807-A3D3-084A-A3E8-806BC48FB185}" type="pres">
      <dgm:prSet presAssocID="{7CC399ED-2FB9-8D4C-BF84-5F0C4EE4FAA8}" presName="hierRoot2" presStyleCnt="0">
        <dgm:presLayoutVars>
          <dgm:hierBranch val="init"/>
        </dgm:presLayoutVars>
      </dgm:prSet>
      <dgm:spPr/>
      <dgm:t>
        <a:bodyPr/>
        <a:lstStyle/>
        <a:p>
          <a:endParaRPr lang="en-US"/>
        </a:p>
      </dgm:t>
    </dgm:pt>
    <dgm:pt modelId="{070FB5BF-33D2-5147-BF9D-1785461B9BEA}" type="pres">
      <dgm:prSet presAssocID="{7CC399ED-2FB9-8D4C-BF84-5F0C4EE4FAA8}" presName="rootComposite" presStyleCnt="0"/>
      <dgm:spPr/>
      <dgm:t>
        <a:bodyPr/>
        <a:lstStyle/>
        <a:p>
          <a:endParaRPr lang="en-US"/>
        </a:p>
      </dgm:t>
    </dgm:pt>
    <dgm:pt modelId="{4C95800A-D8AB-2643-843E-75A2FA02ABF0}" type="pres">
      <dgm:prSet presAssocID="{7CC399ED-2FB9-8D4C-BF84-5F0C4EE4FAA8}" presName="rootText" presStyleLbl="node2" presStyleIdx="1" presStyleCnt="11" custScaleX="106128" custScaleY="107386" custLinFactNeighborX="-13788" custLinFactNeighborY="-8419">
        <dgm:presLayoutVars>
          <dgm:chPref val="3"/>
        </dgm:presLayoutVars>
      </dgm:prSet>
      <dgm:spPr/>
      <dgm:t>
        <a:bodyPr/>
        <a:lstStyle/>
        <a:p>
          <a:endParaRPr lang="en-US"/>
        </a:p>
      </dgm:t>
    </dgm:pt>
    <dgm:pt modelId="{EFFC9FD4-E7DC-E948-8D78-D6E2EC82DD96}" type="pres">
      <dgm:prSet presAssocID="{7CC399ED-2FB9-8D4C-BF84-5F0C4EE4FAA8}" presName="rootConnector" presStyleLbl="node2" presStyleIdx="1" presStyleCnt="11"/>
      <dgm:spPr/>
      <dgm:t>
        <a:bodyPr/>
        <a:lstStyle/>
        <a:p>
          <a:endParaRPr lang="en-US"/>
        </a:p>
      </dgm:t>
    </dgm:pt>
    <dgm:pt modelId="{7FE7E0C8-3A40-2B4C-9390-B372C7FCD0DC}" type="pres">
      <dgm:prSet presAssocID="{7CC399ED-2FB9-8D4C-BF84-5F0C4EE4FAA8}" presName="hierChild4" presStyleCnt="0"/>
      <dgm:spPr/>
      <dgm:t>
        <a:bodyPr/>
        <a:lstStyle/>
        <a:p>
          <a:endParaRPr lang="en-US"/>
        </a:p>
      </dgm:t>
    </dgm:pt>
    <dgm:pt modelId="{C9712352-4CB8-D24D-998E-F2149EA30492}" type="pres">
      <dgm:prSet presAssocID="{7CC399ED-2FB9-8D4C-BF84-5F0C4EE4FAA8}" presName="hierChild5" presStyleCnt="0"/>
      <dgm:spPr/>
      <dgm:t>
        <a:bodyPr/>
        <a:lstStyle/>
        <a:p>
          <a:endParaRPr lang="en-US"/>
        </a:p>
      </dgm:t>
    </dgm:pt>
    <dgm:pt modelId="{5C1D1FE1-2D48-439F-BED2-D7D3FBC1ED34}" type="pres">
      <dgm:prSet presAssocID="{65B92A3E-FE05-B044-8A0C-712381939A77}" presName="Name50" presStyleLbl="parChTrans1D2" presStyleIdx="2" presStyleCnt="11"/>
      <dgm:spPr/>
      <dgm:t>
        <a:bodyPr/>
        <a:lstStyle/>
        <a:p>
          <a:endParaRPr lang="en-US"/>
        </a:p>
      </dgm:t>
    </dgm:pt>
    <dgm:pt modelId="{6E109C52-4148-5E46-A960-D86E6DD41E69}" type="pres">
      <dgm:prSet presAssocID="{B561D254-5460-CA43-951B-DFCD91B10BE3}" presName="hierRoot2" presStyleCnt="0">
        <dgm:presLayoutVars>
          <dgm:hierBranch val="r"/>
        </dgm:presLayoutVars>
      </dgm:prSet>
      <dgm:spPr/>
      <dgm:t>
        <a:bodyPr/>
        <a:lstStyle/>
        <a:p>
          <a:endParaRPr lang="en-US"/>
        </a:p>
      </dgm:t>
    </dgm:pt>
    <dgm:pt modelId="{5D49CB09-3172-B144-9B7C-4E0777978E28}" type="pres">
      <dgm:prSet presAssocID="{B561D254-5460-CA43-951B-DFCD91B10BE3}" presName="rootComposite" presStyleCnt="0"/>
      <dgm:spPr/>
      <dgm:t>
        <a:bodyPr/>
        <a:lstStyle/>
        <a:p>
          <a:endParaRPr lang="en-US"/>
        </a:p>
      </dgm:t>
    </dgm:pt>
    <dgm:pt modelId="{6980D955-9277-A345-9607-C5B46EEA06A5}" type="pres">
      <dgm:prSet presAssocID="{B561D254-5460-CA43-951B-DFCD91B10BE3}" presName="rootText" presStyleLbl="node2" presStyleIdx="2" presStyleCnt="11" custScaleX="103342" custScaleY="105211" custLinFactNeighborX="-12612" custLinFactNeighborY="-9437">
        <dgm:presLayoutVars>
          <dgm:chPref val="3"/>
        </dgm:presLayoutVars>
      </dgm:prSet>
      <dgm:spPr/>
      <dgm:t>
        <a:bodyPr/>
        <a:lstStyle/>
        <a:p>
          <a:endParaRPr lang="en-US"/>
        </a:p>
      </dgm:t>
    </dgm:pt>
    <dgm:pt modelId="{CFDBF11C-9163-5C4B-8C03-08110C2062E0}" type="pres">
      <dgm:prSet presAssocID="{B561D254-5460-CA43-951B-DFCD91B10BE3}" presName="rootConnector" presStyleLbl="node2" presStyleIdx="2" presStyleCnt="11"/>
      <dgm:spPr/>
      <dgm:t>
        <a:bodyPr/>
        <a:lstStyle/>
        <a:p>
          <a:endParaRPr lang="en-US"/>
        </a:p>
      </dgm:t>
    </dgm:pt>
    <dgm:pt modelId="{8E029283-5875-7546-89CE-F9A00A309855}" type="pres">
      <dgm:prSet presAssocID="{B561D254-5460-CA43-951B-DFCD91B10BE3}" presName="hierChild4" presStyleCnt="0"/>
      <dgm:spPr/>
      <dgm:t>
        <a:bodyPr/>
        <a:lstStyle/>
        <a:p>
          <a:endParaRPr lang="en-US"/>
        </a:p>
      </dgm:t>
    </dgm:pt>
    <dgm:pt modelId="{1DBB328E-CCD5-4C44-8135-C8A80F90B5A5}" type="pres">
      <dgm:prSet presAssocID="{61A5923A-8700-E94D-901C-0E2ADBD2FF31}" presName="Name50" presStyleLbl="parChTrans1D3" presStyleIdx="0" presStyleCnt="3"/>
      <dgm:spPr/>
      <dgm:t>
        <a:bodyPr/>
        <a:lstStyle/>
        <a:p>
          <a:endParaRPr lang="en-US"/>
        </a:p>
      </dgm:t>
    </dgm:pt>
    <dgm:pt modelId="{4A4DF9F9-71F5-C641-99D6-1E0CADBEE73B}" type="pres">
      <dgm:prSet presAssocID="{29B06866-4D33-F245-8E10-A7D2F8DE260D}" presName="hierRoot2" presStyleCnt="0">
        <dgm:presLayoutVars>
          <dgm:hierBranch val="init"/>
        </dgm:presLayoutVars>
      </dgm:prSet>
      <dgm:spPr/>
      <dgm:t>
        <a:bodyPr/>
        <a:lstStyle/>
        <a:p>
          <a:endParaRPr lang="en-US"/>
        </a:p>
      </dgm:t>
    </dgm:pt>
    <dgm:pt modelId="{B118AD3A-CAF4-C548-8EA7-9AA7D7989129}" type="pres">
      <dgm:prSet presAssocID="{29B06866-4D33-F245-8E10-A7D2F8DE260D}" presName="rootComposite" presStyleCnt="0"/>
      <dgm:spPr/>
      <dgm:t>
        <a:bodyPr/>
        <a:lstStyle/>
        <a:p>
          <a:endParaRPr lang="en-US"/>
        </a:p>
      </dgm:t>
    </dgm:pt>
    <dgm:pt modelId="{0343B7FD-021C-AA41-9712-C60E1A127014}" type="pres">
      <dgm:prSet presAssocID="{29B06866-4D33-F245-8E10-A7D2F8DE260D}" presName="rootText" presStyleLbl="node3" presStyleIdx="0" presStyleCnt="3" custScaleX="157299" custScaleY="198430" custLinFactNeighborX="-20700" custLinFactNeighborY="40183">
        <dgm:presLayoutVars>
          <dgm:chPref val="3"/>
        </dgm:presLayoutVars>
      </dgm:prSet>
      <dgm:spPr/>
      <dgm:t>
        <a:bodyPr/>
        <a:lstStyle/>
        <a:p>
          <a:endParaRPr lang="en-US"/>
        </a:p>
      </dgm:t>
    </dgm:pt>
    <dgm:pt modelId="{C322A21C-BB39-9345-8928-A8E8F8B694EA}" type="pres">
      <dgm:prSet presAssocID="{29B06866-4D33-F245-8E10-A7D2F8DE260D}" presName="rootConnector" presStyleLbl="node3" presStyleIdx="0" presStyleCnt="3"/>
      <dgm:spPr/>
      <dgm:t>
        <a:bodyPr/>
        <a:lstStyle/>
        <a:p>
          <a:endParaRPr lang="en-US"/>
        </a:p>
      </dgm:t>
    </dgm:pt>
    <dgm:pt modelId="{4DFAB2D0-1D1B-AA48-8FD9-577149AB5787}" type="pres">
      <dgm:prSet presAssocID="{29B06866-4D33-F245-8E10-A7D2F8DE260D}" presName="hierChild4" presStyleCnt="0"/>
      <dgm:spPr/>
      <dgm:t>
        <a:bodyPr/>
        <a:lstStyle/>
        <a:p>
          <a:endParaRPr lang="en-US"/>
        </a:p>
      </dgm:t>
    </dgm:pt>
    <dgm:pt modelId="{F2B8B32F-C9DB-BC43-83AD-B884B348DCF1}" type="pres">
      <dgm:prSet presAssocID="{29B06866-4D33-F245-8E10-A7D2F8DE260D}" presName="hierChild5" presStyleCnt="0"/>
      <dgm:spPr/>
      <dgm:t>
        <a:bodyPr/>
        <a:lstStyle/>
        <a:p>
          <a:endParaRPr lang="en-US"/>
        </a:p>
      </dgm:t>
    </dgm:pt>
    <dgm:pt modelId="{9A8464A8-4B06-7A4E-9EC2-DDEDBDC2C0CD}" type="pres">
      <dgm:prSet presAssocID="{B561D254-5460-CA43-951B-DFCD91B10BE3}" presName="hierChild5" presStyleCnt="0"/>
      <dgm:spPr/>
      <dgm:t>
        <a:bodyPr/>
        <a:lstStyle/>
        <a:p>
          <a:endParaRPr lang="en-US"/>
        </a:p>
      </dgm:t>
    </dgm:pt>
    <dgm:pt modelId="{4C6A7C27-828E-4BF1-B636-1DC4943D4B43}" type="pres">
      <dgm:prSet presAssocID="{375CCFAB-0997-4E47-910D-9500E5726DC3}" presName="hierChild3" presStyleCnt="0"/>
      <dgm:spPr/>
      <dgm:t>
        <a:bodyPr/>
        <a:lstStyle/>
        <a:p>
          <a:endParaRPr lang="en-US"/>
        </a:p>
      </dgm:t>
    </dgm:pt>
    <dgm:pt modelId="{238595FD-6A7F-42B8-A2EE-AC005C73466E}" type="pres">
      <dgm:prSet presAssocID="{53E9A7E7-5DF0-8D4D-8C24-3DE50E31FFEC}" presName="hierRoot1" presStyleCnt="0">
        <dgm:presLayoutVars>
          <dgm:hierBranch val="r"/>
        </dgm:presLayoutVars>
      </dgm:prSet>
      <dgm:spPr/>
      <dgm:t>
        <a:bodyPr/>
        <a:lstStyle/>
        <a:p>
          <a:endParaRPr lang="en-US"/>
        </a:p>
      </dgm:t>
    </dgm:pt>
    <dgm:pt modelId="{BC90A848-2161-461D-8D2E-FD4AE1F8AD39}" type="pres">
      <dgm:prSet presAssocID="{53E9A7E7-5DF0-8D4D-8C24-3DE50E31FFEC}" presName="rootComposite1" presStyleCnt="0"/>
      <dgm:spPr/>
      <dgm:t>
        <a:bodyPr/>
        <a:lstStyle/>
        <a:p>
          <a:endParaRPr lang="en-US"/>
        </a:p>
      </dgm:t>
    </dgm:pt>
    <dgm:pt modelId="{CB8302A4-8B20-4A75-9EF1-4191530AF0F8}" type="pres">
      <dgm:prSet presAssocID="{53E9A7E7-5DF0-8D4D-8C24-3DE50E31FFEC}" presName="rootText1" presStyleLbl="node0" presStyleIdx="1" presStyleCnt="4" custScaleX="120832" custScaleY="126064" custLinFactNeighborX="-200" custLinFactNeighborY="-1500">
        <dgm:presLayoutVars>
          <dgm:chPref val="3"/>
        </dgm:presLayoutVars>
      </dgm:prSet>
      <dgm:spPr/>
      <dgm:t>
        <a:bodyPr/>
        <a:lstStyle/>
        <a:p>
          <a:endParaRPr lang="en-US"/>
        </a:p>
      </dgm:t>
    </dgm:pt>
    <dgm:pt modelId="{EF414DE7-7FF8-4603-AB78-9299020E296A}" type="pres">
      <dgm:prSet presAssocID="{53E9A7E7-5DF0-8D4D-8C24-3DE50E31FFEC}" presName="rootConnector1" presStyleLbl="node1" presStyleIdx="0" presStyleCnt="0"/>
      <dgm:spPr/>
      <dgm:t>
        <a:bodyPr/>
        <a:lstStyle/>
        <a:p>
          <a:endParaRPr lang="en-US"/>
        </a:p>
      </dgm:t>
    </dgm:pt>
    <dgm:pt modelId="{F1F3D79C-197B-4BC7-BA66-BF8A9338B802}" type="pres">
      <dgm:prSet presAssocID="{53E9A7E7-5DF0-8D4D-8C24-3DE50E31FFEC}" presName="hierChild2" presStyleCnt="0"/>
      <dgm:spPr/>
      <dgm:t>
        <a:bodyPr/>
        <a:lstStyle/>
        <a:p>
          <a:endParaRPr lang="en-US"/>
        </a:p>
      </dgm:t>
    </dgm:pt>
    <dgm:pt modelId="{9620C207-7C7A-4539-AD6F-96C10180BC0F}" type="pres">
      <dgm:prSet presAssocID="{ABBBE091-0C21-BA49-86F4-368D0181000E}" presName="Name50" presStyleLbl="parChTrans1D2" presStyleIdx="3" presStyleCnt="11"/>
      <dgm:spPr/>
      <dgm:t>
        <a:bodyPr/>
        <a:lstStyle/>
        <a:p>
          <a:endParaRPr lang="en-US"/>
        </a:p>
      </dgm:t>
    </dgm:pt>
    <dgm:pt modelId="{AE368182-84C1-EB4F-A4C1-1AE3D9BDEEC1}" type="pres">
      <dgm:prSet presAssocID="{18AD0ED8-C393-D549-BBF2-46514C160137}" presName="hierRoot2" presStyleCnt="0">
        <dgm:presLayoutVars>
          <dgm:hierBranch val="init"/>
        </dgm:presLayoutVars>
      </dgm:prSet>
      <dgm:spPr/>
      <dgm:t>
        <a:bodyPr/>
        <a:lstStyle/>
        <a:p>
          <a:endParaRPr lang="en-US"/>
        </a:p>
      </dgm:t>
    </dgm:pt>
    <dgm:pt modelId="{D94B1968-826C-7243-A80A-7A1E1CC82A18}" type="pres">
      <dgm:prSet presAssocID="{18AD0ED8-C393-D549-BBF2-46514C160137}" presName="rootComposite" presStyleCnt="0"/>
      <dgm:spPr/>
      <dgm:t>
        <a:bodyPr/>
        <a:lstStyle/>
        <a:p>
          <a:endParaRPr lang="en-US"/>
        </a:p>
      </dgm:t>
    </dgm:pt>
    <dgm:pt modelId="{06FC7BDA-C155-7E43-886A-A43917FCFBF3}" type="pres">
      <dgm:prSet presAssocID="{18AD0ED8-C393-D549-BBF2-46514C160137}" presName="rootText" presStyleLbl="node2" presStyleIdx="3" presStyleCnt="11" custScaleX="117976" custScaleY="106326" custLinFactNeighborX="-1875" custLinFactNeighborY="-16331">
        <dgm:presLayoutVars>
          <dgm:chPref val="3"/>
        </dgm:presLayoutVars>
      </dgm:prSet>
      <dgm:spPr/>
      <dgm:t>
        <a:bodyPr/>
        <a:lstStyle/>
        <a:p>
          <a:endParaRPr lang="en-US"/>
        </a:p>
      </dgm:t>
    </dgm:pt>
    <dgm:pt modelId="{4C7C2337-2AFB-D64B-BE12-6C3571A55781}" type="pres">
      <dgm:prSet presAssocID="{18AD0ED8-C393-D549-BBF2-46514C160137}" presName="rootConnector" presStyleLbl="node2" presStyleIdx="3" presStyleCnt="11"/>
      <dgm:spPr/>
      <dgm:t>
        <a:bodyPr/>
        <a:lstStyle/>
        <a:p>
          <a:endParaRPr lang="en-US"/>
        </a:p>
      </dgm:t>
    </dgm:pt>
    <dgm:pt modelId="{58E0AB93-98B3-E04D-B9A9-100C99921692}" type="pres">
      <dgm:prSet presAssocID="{18AD0ED8-C393-D549-BBF2-46514C160137}" presName="hierChild4" presStyleCnt="0"/>
      <dgm:spPr/>
      <dgm:t>
        <a:bodyPr/>
        <a:lstStyle/>
        <a:p>
          <a:endParaRPr lang="en-US"/>
        </a:p>
      </dgm:t>
    </dgm:pt>
    <dgm:pt modelId="{EFFAB8AC-7AFD-FE49-A6E8-63397AFD4416}" type="pres">
      <dgm:prSet presAssocID="{18AD0ED8-C393-D549-BBF2-46514C160137}" presName="hierChild5" presStyleCnt="0"/>
      <dgm:spPr/>
      <dgm:t>
        <a:bodyPr/>
        <a:lstStyle/>
        <a:p>
          <a:endParaRPr lang="en-US"/>
        </a:p>
      </dgm:t>
    </dgm:pt>
    <dgm:pt modelId="{F7E833E7-5942-4DCD-9ADF-7650F79E6711}" type="pres">
      <dgm:prSet presAssocID="{F768E17D-187A-A646-A0E4-3D92128D9C02}" presName="Name50" presStyleLbl="parChTrans1D2" presStyleIdx="4" presStyleCnt="11"/>
      <dgm:spPr/>
      <dgm:t>
        <a:bodyPr/>
        <a:lstStyle/>
        <a:p>
          <a:endParaRPr lang="en-US"/>
        </a:p>
      </dgm:t>
    </dgm:pt>
    <dgm:pt modelId="{D840936A-B77F-3145-AE3D-3AFED229B219}" type="pres">
      <dgm:prSet presAssocID="{A23D7944-B2B6-064A-801B-BE56AEDAEC78}" presName="hierRoot2" presStyleCnt="0">
        <dgm:presLayoutVars>
          <dgm:hierBranch val="init"/>
        </dgm:presLayoutVars>
      </dgm:prSet>
      <dgm:spPr/>
      <dgm:t>
        <a:bodyPr/>
        <a:lstStyle/>
        <a:p>
          <a:endParaRPr lang="en-US"/>
        </a:p>
      </dgm:t>
    </dgm:pt>
    <dgm:pt modelId="{BFAA97C2-1B3D-1C45-BB02-46FFD4C470A6}" type="pres">
      <dgm:prSet presAssocID="{A23D7944-B2B6-064A-801B-BE56AEDAEC78}" presName="rootComposite" presStyleCnt="0"/>
      <dgm:spPr/>
      <dgm:t>
        <a:bodyPr/>
        <a:lstStyle/>
        <a:p>
          <a:endParaRPr lang="en-US"/>
        </a:p>
      </dgm:t>
    </dgm:pt>
    <dgm:pt modelId="{E8ED1D82-47B3-024B-84D7-CA5A27D51B4E}" type="pres">
      <dgm:prSet presAssocID="{A23D7944-B2B6-064A-801B-BE56AEDAEC78}" presName="rootText" presStyleLbl="node2" presStyleIdx="4" presStyleCnt="11" custScaleX="103982" custScaleY="96330" custLinFactNeighborX="-1106" custLinFactNeighborY="-4183">
        <dgm:presLayoutVars>
          <dgm:chPref val="3"/>
        </dgm:presLayoutVars>
      </dgm:prSet>
      <dgm:spPr/>
      <dgm:t>
        <a:bodyPr/>
        <a:lstStyle/>
        <a:p>
          <a:endParaRPr lang="en-US"/>
        </a:p>
      </dgm:t>
    </dgm:pt>
    <dgm:pt modelId="{57E1FD58-38B4-8647-97B5-25273B9AE0CC}" type="pres">
      <dgm:prSet presAssocID="{A23D7944-B2B6-064A-801B-BE56AEDAEC78}" presName="rootConnector" presStyleLbl="node2" presStyleIdx="4" presStyleCnt="11"/>
      <dgm:spPr/>
      <dgm:t>
        <a:bodyPr/>
        <a:lstStyle/>
        <a:p>
          <a:endParaRPr lang="en-US"/>
        </a:p>
      </dgm:t>
    </dgm:pt>
    <dgm:pt modelId="{0F5FCA90-7B05-9A4F-9C4F-EEC4115AE607}" type="pres">
      <dgm:prSet presAssocID="{A23D7944-B2B6-064A-801B-BE56AEDAEC78}" presName="hierChild4" presStyleCnt="0"/>
      <dgm:spPr/>
      <dgm:t>
        <a:bodyPr/>
        <a:lstStyle/>
        <a:p>
          <a:endParaRPr lang="en-US"/>
        </a:p>
      </dgm:t>
    </dgm:pt>
    <dgm:pt modelId="{0E7FA2BD-94B3-5245-901E-8727249B58BE}" type="pres">
      <dgm:prSet presAssocID="{A23D7944-B2B6-064A-801B-BE56AEDAEC78}" presName="hierChild5" presStyleCnt="0"/>
      <dgm:spPr/>
      <dgm:t>
        <a:bodyPr/>
        <a:lstStyle/>
        <a:p>
          <a:endParaRPr lang="en-US"/>
        </a:p>
      </dgm:t>
    </dgm:pt>
    <dgm:pt modelId="{95A33713-6D29-497C-8DA3-D389DE315D70}" type="pres">
      <dgm:prSet presAssocID="{68F96EEA-6942-E642-BD84-07D5C8780BF2}" presName="Name50" presStyleLbl="parChTrans1D2" presStyleIdx="5" presStyleCnt="11"/>
      <dgm:spPr/>
      <dgm:t>
        <a:bodyPr/>
        <a:lstStyle/>
        <a:p>
          <a:endParaRPr lang="en-US"/>
        </a:p>
      </dgm:t>
    </dgm:pt>
    <dgm:pt modelId="{A3E3E32C-42A3-624E-AA60-6B472C457FFE}" type="pres">
      <dgm:prSet presAssocID="{EAAF7339-78E9-D243-BC62-12019F697155}" presName="hierRoot2" presStyleCnt="0">
        <dgm:presLayoutVars>
          <dgm:hierBranch val="init"/>
        </dgm:presLayoutVars>
      </dgm:prSet>
      <dgm:spPr/>
      <dgm:t>
        <a:bodyPr/>
        <a:lstStyle/>
        <a:p>
          <a:endParaRPr lang="en-US"/>
        </a:p>
      </dgm:t>
    </dgm:pt>
    <dgm:pt modelId="{F631061B-4D6E-9E4F-9132-8F88C8AEACE7}" type="pres">
      <dgm:prSet presAssocID="{EAAF7339-78E9-D243-BC62-12019F697155}" presName="rootComposite" presStyleCnt="0"/>
      <dgm:spPr/>
      <dgm:t>
        <a:bodyPr/>
        <a:lstStyle/>
        <a:p>
          <a:endParaRPr lang="en-US"/>
        </a:p>
      </dgm:t>
    </dgm:pt>
    <dgm:pt modelId="{A93D03DC-D547-5A4F-9AF1-B047221223AC}" type="pres">
      <dgm:prSet presAssocID="{EAAF7339-78E9-D243-BC62-12019F697155}" presName="rootText" presStyleLbl="node2" presStyleIdx="5" presStyleCnt="11" custScaleX="114912" custScaleY="114098" custLinFactNeighborX="-1253" custLinFactNeighborY="1269">
        <dgm:presLayoutVars>
          <dgm:chPref val="3"/>
        </dgm:presLayoutVars>
      </dgm:prSet>
      <dgm:spPr/>
      <dgm:t>
        <a:bodyPr/>
        <a:lstStyle/>
        <a:p>
          <a:endParaRPr lang="en-US"/>
        </a:p>
      </dgm:t>
    </dgm:pt>
    <dgm:pt modelId="{E158DBF4-8E6A-1846-BB3B-299AB0C596CD}" type="pres">
      <dgm:prSet presAssocID="{EAAF7339-78E9-D243-BC62-12019F697155}" presName="rootConnector" presStyleLbl="node2" presStyleIdx="5" presStyleCnt="11"/>
      <dgm:spPr/>
      <dgm:t>
        <a:bodyPr/>
        <a:lstStyle/>
        <a:p>
          <a:endParaRPr lang="en-US"/>
        </a:p>
      </dgm:t>
    </dgm:pt>
    <dgm:pt modelId="{69F0B9B4-A5B1-5942-822E-28CC06C9546A}" type="pres">
      <dgm:prSet presAssocID="{EAAF7339-78E9-D243-BC62-12019F697155}" presName="hierChild4" presStyleCnt="0"/>
      <dgm:spPr/>
      <dgm:t>
        <a:bodyPr/>
        <a:lstStyle/>
        <a:p>
          <a:endParaRPr lang="en-US"/>
        </a:p>
      </dgm:t>
    </dgm:pt>
    <dgm:pt modelId="{2FF1ABA2-C6E8-3942-927B-8353896BD7E0}" type="pres">
      <dgm:prSet presAssocID="{49397FC4-96FF-F04C-B05C-FB5051BA88A4}" presName="Name37" presStyleLbl="parChTrans1D3" presStyleIdx="1" presStyleCnt="3"/>
      <dgm:spPr/>
      <dgm:t>
        <a:bodyPr/>
        <a:lstStyle/>
        <a:p>
          <a:endParaRPr lang="en-US"/>
        </a:p>
      </dgm:t>
    </dgm:pt>
    <dgm:pt modelId="{A92A6E4E-FAF8-C84E-AA8F-BAED8EFDA0FC}" type="pres">
      <dgm:prSet presAssocID="{0AF1B1F1-942E-2C4B-8EC6-62553C1D30BE}" presName="hierRoot2" presStyleCnt="0">
        <dgm:presLayoutVars>
          <dgm:hierBranch val="init"/>
        </dgm:presLayoutVars>
      </dgm:prSet>
      <dgm:spPr/>
      <dgm:t>
        <a:bodyPr/>
        <a:lstStyle/>
        <a:p>
          <a:endParaRPr lang="en-US"/>
        </a:p>
      </dgm:t>
    </dgm:pt>
    <dgm:pt modelId="{FC6A8EBE-197E-C34F-BFE4-CCF01DB256A4}" type="pres">
      <dgm:prSet presAssocID="{0AF1B1F1-942E-2C4B-8EC6-62553C1D30BE}" presName="rootComposite" presStyleCnt="0"/>
      <dgm:spPr/>
      <dgm:t>
        <a:bodyPr/>
        <a:lstStyle/>
        <a:p>
          <a:endParaRPr lang="en-US"/>
        </a:p>
      </dgm:t>
    </dgm:pt>
    <dgm:pt modelId="{B83B99E6-561E-754A-B049-026983273141}" type="pres">
      <dgm:prSet presAssocID="{0AF1B1F1-942E-2C4B-8EC6-62553C1D30BE}" presName="rootText" presStyleLbl="node3" presStyleIdx="1" presStyleCnt="3" custScaleX="144460" custScaleY="204984" custLinFactNeighborX="-6852" custLinFactNeighborY="32321">
        <dgm:presLayoutVars>
          <dgm:chPref val="3"/>
        </dgm:presLayoutVars>
      </dgm:prSet>
      <dgm:spPr/>
      <dgm:t>
        <a:bodyPr/>
        <a:lstStyle/>
        <a:p>
          <a:endParaRPr lang="en-US"/>
        </a:p>
      </dgm:t>
    </dgm:pt>
    <dgm:pt modelId="{6B67BB81-701F-0A4E-B7DF-7195CF7AD9F9}" type="pres">
      <dgm:prSet presAssocID="{0AF1B1F1-942E-2C4B-8EC6-62553C1D30BE}" presName="rootConnector" presStyleLbl="node3" presStyleIdx="1" presStyleCnt="3"/>
      <dgm:spPr/>
      <dgm:t>
        <a:bodyPr/>
        <a:lstStyle/>
        <a:p>
          <a:endParaRPr lang="en-US"/>
        </a:p>
      </dgm:t>
    </dgm:pt>
    <dgm:pt modelId="{92AB26C5-73EC-EB4A-B66B-5F26BB95EC76}" type="pres">
      <dgm:prSet presAssocID="{0AF1B1F1-942E-2C4B-8EC6-62553C1D30BE}" presName="hierChild4" presStyleCnt="0"/>
      <dgm:spPr/>
      <dgm:t>
        <a:bodyPr/>
        <a:lstStyle/>
        <a:p>
          <a:endParaRPr lang="en-US"/>
        </a:p>
      </dgm:t>
    </dgm:pt>
    <dgm:pt modelId="{44DABC9B-FEF7-8D47-BCC3-1E1821FDC508}" type="pres">
      <dgm:prSet presAssocID="{0AF1B1F1-942E-2C4B-8EC6-62553C1D30BE}" presName="hierChild5" presStyleCnt="0"/>
      <dgm:spPr/>
      <dgm:t>
        <a:bodyPr/>
        <a:lstStyle/>
        <a:p>
          <a:endParaRPr lang="en-US"/>
        </a:p>
      </dgm:t>
    </dgm:pt>
    <dgm:pt modelId="{0491AD10-6D2E-1A4F-BD61-1ABCD6F06B4E}" type="pres">
      <dgm:prSet presAssocID="{EAAF7339-78E9-D243-BC62-12019F697155}" presName="hierChild5" presStyleCnt="0"/>
      <dgm:spPr/>
      <dgm:t>
        <a:bodyPr/>
        <a:lstStyle/>
        <a:p>
          <a:endParaRPr lang="en-US"/>
        </a:p>
      </dgm:t>
    </dgm:pt>
    <dgm:pt modelId="{06D1962F-F5F7-41D2-BA51-7823A6755FE2}" type="pres">
      <dgm:prSet presAssocID="{53E9A7E7-5DF0-8D4D-8C24-3DE50E31FFEC}" presName="hierChild3" presStyleCnt="0"/>
      <dgm:spPr/>
      <dgm:t>
        <a:bodyPr/>
        <a:lstStyle/>
        <a:p>
          <a:endParaRPr lang="en-US"/>
        </a:p>
      </dgm:t>
    </dgm:pt>
    <dgm:pt modelId="{E7FE513A-7713-408B-9A95-48F8F248B033}" type="pres">
      <dgm:prSet presAssocID="{48CC1273-6225-8F41-B3BD-5A2D8C2F5FD7}" presName="hierRoot1" presStyleCnt="0">
        <dgm:presLayoutVars>
          <dgm:hierBranch val="r"/>
        </dgm:presLayoutVars>
      </dgm:prSet>
      <dgm:spPr/>
      <dgm:t>
        <a:bodyPr/>
        <a:lstStyle/>
        <a:p>
          <a:endParaRPr lang="en-US"/>
        </a:p>
      </dgm:t>
    </dgm:pt>
    <dgm:pt modelId="{98125FE6-B244-45BA-8FFC-A8C3CE795BED}" type="pres">
      <dgm:prSet presAssocID="{48CC1273-6225-8F41-B3BD-5A2D8C2F5FD7}" presName="rootComposite1" presStyleCnt="0"/>
      <dgm:spPr/>
      <dgm:t>
        <a:bodyPr/>
        <a:lstStyle/>
        <a:p>
          <a:endParaRPr lang="en-US"/>
        </a:p>
      </dgm:t>
    </dgm:pt>
    <dgm:pt modelId="{DE8A8A31-5CC2-4EC6-8B61-678E4D5662AE}" type="pres">
      <dgm:prSet presAssocID="{48CC1273-6225-8F41-B3BD-5A2D8C2F5FD7}" presName="rootText1" presStyleLbl="node0" presStyleIdx="2" presStyleCnt="4" custScaleX="125344" custScaleY="111453" custLinFactNeighborX="6728" custLinFactNeighborY="6705">
        <dgm:presLayoutVars>
          <dgm:chPref val="3"/>
        </dgm:presLayoutVars>
      </dgm:prSet>
      <dgm:spPr/>
      <dgm:t>
        <a:bodyPr/>
        <a:lstStyle/>
        <a:p>
          <a:endParaRPr lang="en-US"/>
        </a:p>
      </dgm:t>
    </dgm:pt>
    <dgm:pt modelId="{D26ECE60-906C-4DF8-BA9B-48791EF386E3}" type="pres">
      <dgm:prSet presAssocID="{48CC1273-6225-8F41-B3BD-5A2D8C2F5FD7}" presName="rootConnector1" presStyleLbl="node1" presStyleIdx="0" presStyleCnt="0"/>
      <dgm:spPr/>
      <dgm:t>
        <a:bodyPr/>
        <a:lstStyle/>
        <a:p>
          <a:endParaRPr lang="en-US"/>
        </a:p>
      </dgm:t>
    </dgm:pt>
    <dgm:pt modelId="{7B217DD5-A6CE-4912-8197-510B4998977C}" type="pres">
      <dgm:prSet presAssocID="{48CC1273-6225-8F41-B3BD-5A2D8C2F5FD7}" presName="hierChild2" presStyleCnt="0"/>
      <dgm:spPr/>
      <dgm:t>
        <a:bodyPr/>
        <a:lstStyle/>
        <a:p>
          <a:endParaRPr lang="en-US"/>
        </a:p>
      </dgm:t>
    </dgm:pt>
    <dgm:pt modelId="{39FA7FA6-B3CA-455D-8D83-D9C737A32B4B}" type="pres">
      <dgm:prSet presAssocID="{DAAEBD5C-D868-DE40-8E9A-A2B2E35C7EC0}" presName="Name50" presStyleLbl="parChTrans1D2" presStyleIdx="6" presStyleCnt="11"/>
      <dgm:spPr/>
      <dgm:t>
        <a:bodyPr/>
        <a:lstStyle/>
        <a:p>
          <a:endParaRPr lang="en-US"/>
        </a:p>
      </dgm:t>
    </dgm:pt>
    <dgm:pt modelId="{7AA6A7FA-F4F5-3B46-8FC6-6F031DC0A55A}" type="pres">
      <dgm:prSet presAssocID="{BA9E04A2-8DBD-1145-BC7F-EF21EF9FCAD2}" presName="hierRoot2" presStyleCnt="0">
        <dgm:presLayoutVars>
          <dgm:hierBranch val="init"/>
        </dgm:presLayoutVars>
      </dgm:prSet>
      <dgm:spPr/>
      <dgm:t>
        <a:bodyPr/>
        <a:lstStyle/>
        <a:p>
          <a:endParaRPr lang="en-US"/>
        </a:p>
      </dgm:t>
    </dgm:pt>
    <dgm:pt modelId="{2CF73F78-125E-CC45-B639-190DAA57B88B}" type="pres">
      <dgm:prSet presAssocID="{BA9E04A2-8DBD-1145-BC7F-EF21EF9FCAD2}" presName="rootComposite" presStyleCnt="0"/>
      <dgm:spPr/>
      <dgm:t>
        <a:bodyPr/>
        <a:lstStyle/>
        <a:p>
          <a:endParaRPr lang="en-US"/>
        </a:p>
      </dgm:t>
    </dgm:pt>
    <dgm:pt modelId="{6665BEB1-25C9-3743-B506-C6401ED4C999}" type="pres">
      <dgm:prSet presAssocID="{BA9E04A2-8DBD-1145-BC7F-EF21EF9FCAD2}" presName="rootText" presStyleLbl="node2" presStyleIdx="6" presStyleCnt="11" custScaleX="118146" custScaleY="107618" custLinFactNeighborX="2294" custLinFactNeighborY="1900">
        <dgm:presLayoutVars>
          <dgm:chPref val="3"/>
        </dgm:presLayoutVars>
      </dgm:prSet>
      <dgm:spPr/>
      <dgm:t>
        <a:bodyPr/>
        <a:lstStyle/>
        <a:p>
          <a:endParaRPr lang="en-US"/>
        </a:p>
      </dgm:t>
    </dgm:pt>
    <dgm:pt modelId="{9FFB38A1-942E-6847-A1D8-90F2E4341740}" type="pres">
      <dgm:prSet presAssocID="{BA9E04A2-8DBD-1145-BC7F-EF21EF9FCAD2}" presName="rootConnector" presStyleLbl="node2" presStyleIdx="6" presStyleCnt="11"/>
      <dgm:spPr/>
      <dgm:t>
        <a:bodyPr/>
        <a:lstStyle/>
        <a:p>
          <a:endParaRPr lang="en-US"/>
        </a:p>
      </dgm:t>
    </dgm:pt>
    <dgm:pt modelId="{1533D90F-4C45-6C49-AA0F-9936358435D6}" type="pres">
      <dgm:prSet presAssocID="{BA9E04A2-8DBD-1145-BC7F-EF21EF9FCAD2}" presName="hierChild4" presStyleCnt="0"/>
      <dgm:spPr/>
      <dgm:t>
        <a:bodyPr/>
        <a:lstStyle/>
        <a:p>
          <a:endParaRPr lang="en-US"/>
        </a:p>
      </dgm:t>
    </dgm:pt>
    <dgm:pt modelId="{CA8D0D45-93E8-4A49-AA15-587FD579AE53}" type="pres">
      <dgm:prSet presAssocID="{BA9E04A2-8DBD-1145-BC7F-EF21EF9FCAD2}" presName="hierChild5" presStyleCnt="0"/>
      <dgm:spPr/>
      <dgm:t>
        <a:bodyPr/>
        <a:lstStyle/>
        <a:p>
          <a:endParaRPr lang="en-US"/>
        </a:p>
      </dgm:t>
    </dgm:pt>
    <dgm:pt modelId="{B869B551-443D-490D-82D0-5D2C4475F5A4}" type="pres">
      <dgm:prSet presAssocID="{B8D3F2B3-0C41-CA4A-BBD7-74697642B968}" presName="Name50" presStyleLbl="parChTrans1D2" presStyleIdx="7" presStyleCnt="11"/>
      <dgm:spPr/>
      <dgm:t>
        <a:bodyPr/>
        <a:lstStyle/>
        <a:p>
          <a:endParaRPr lang="en-US"/>
        </a:p>
      </dgm:t>
    </dgm:pt>
    <dgm:pt modelId="{D4BE7BDD-5FF7-4F4A-A6E3-BF8B5B9D3B65}" type="pres">
      <dgm:prSet presAssocID="{35A62948-0FF4-DF41-805D-DFBAF01276CB}" presName="hierRoot2" presStyleCnt="0">
        <dgm:presLayoutVars>
          <dgm:hierBranch val="init"/>
        </dgm:presLayoutVars>
      </dgm:prSet>
      <dgm:spPr/>
      <dgm:t>
        <a:bodyPr/>
        <a:lstStyle/>
        <a:p>
          <a:endParaRPr lang="en-US"/>
        </a:p>
      </dgm:t>
    </dgm:pt>
    <dgm:pt modelId="{791A433D-12DA-B348-8EB2-AC2942A38367}" type="pres">
      <dgm:prSet presAssocID="{35A62948-0FF4-DF41-805D-DFBAF01276CB}" presName="rootComposite" presStyleCnt="0"/>
      <dgm:spPr/>
      <dgm:t>
        <a:bodyPr/>
        <a:lstStyle/>
        <a:p>
          <a:endParaRPr lang="en-US"/>
        </a:p>
      </dgm:t>
    </dgm:pt>
    <dgm:pt modelId="{3AAEB13C-0D3E-C34B-BAFC-C4AE3E98DCF2}" type="pres">
      <dgm:prSet presAssocID="{35A62948-0FF4-DF41-805D-DFBAF01276CB}" presName="rootText" presStyleLbl="node2" presStyleIdx="7" presStyleCnt="11" custScaleX="118836" custScaleY="94930" custLinFactNeighborX="429" custLinFactNeighborY="9136">
        <dgm:presLayoutVars>
          <dgm:chPref val="3"/>
        </dgm:presLayoutVars>
      </dgm:prSet>
      <dgm:spPr/>
      <dgm:t>
        <a:bodyPr/>
        <a:lstStyle/>
        <a:p>
          <a:endParaRPr lang="en-US"/>
        </a:p>
      </dgm:t>
    </dgm:pt>
    <dgm:pt modelId="{1419CFB1-B912-9545-909C-E5B252AE2FD5}" type="pres">
      <dgm:prSet presAssocID="{35A62948-0FF4-DF41-805D-DFBAF01276CB}" presName="rootConnector" presStyleLbl="node2" presStyleIdx="7" presStyleCnt="11"/>
      <dgm:spPr/>
      <dgm:t>
        <a:bodyPr/>
        <a:lstStyle/>
        <a:p>
          <a:endParaRPr lang="en-US"/>
        </a:p>
      </dgm:t>
    </dgm:pt>
    <dgm:pt modelId="{332C11F8-541E-4442-B986-7EBFBEBC5D9D}" type="pres">
      <dgm:prSet presAssocID="{35A62948-0FF4-DF41-805D-DFBAF01276CB}" presName="hierChild4" presStyleCnt="0"/>
      <dgm:spPr/>
      <dgm:t>
        <a:bodyPr/>
        <a:lstStyle/>
        <a:p>
          <a:endParaRPr lang="en-US"/>
        </a:p>
      </dgm:t>
    </dgm:pt>
    <dgm:pt modelId="{8EB02962-E484-AB47-B346-9008F9CCADB7}" type="pres">
      <dgm:prSet presAssocID="{35A62948-0FF4-DF41-805D-DFBAF01276CB}" presName="hierChild5" presStyleCnt="0"/>
      <dgm:spPr/>
      <dgm:t>
        <a:bodyPr/>
        <a:lstStyle/>
        <a:p>
          <a:endParaRPr lang="en-US"/>
        </a:p>
      </dgm:t>
    </dgm:pt>
    <dgm:pt modelId="{ADA71C4A-B1E8-47AE-ADE2-DEB807DC428E}" type="pres">
      <dgm:prSet presAssocID="{4403F886-E598-A04E-8C50-4C7F179C4AC9}" presName="Name50" presStyleLbl="parChTrans1D2" presStyleIdx="8" presStyleCnt="11"/>
      <dgm:spPr/>
      <dgm:t>
        <a:bodyPr/>
        <a:lstStyle/>
        <a:p>
          <a:endParaRPr lang="en-US"/>
        </a:p>
      </dgm:t>
    </dgm:pt>
    <dgm:pt modelId="{D839673C-D01D-6246-B228-2BCF38781B8D}" type="pres">
      <dgm:prSet presAssocID="{9FA7A597-727F-FA4B-A520-383BA062322D}" presName="hierRoot2" presStyleCnt="0">
        <dgm:presLayoutVars>
          <dgm:hierBranch val="init"/>
        </dgm:presLayoutVars>
      </dgm:prSet>
      <dgm:spPr/>
      <dgm:t>
        <a:bodyPr/>
        <a:lstStyle/>
        <a:p>
          <a:endParaRPr lang="en-US"/>
        </a:p>
      </dgm:t>
    </dgm:pt>
    <dgm:pt modelId="{7CE6B4C2-80CD-7C45-96CE-5878EFDAE39D}" type="pres">
      <dgm:prSet presAssocID="{9FA7A597-727F-FA4B-A520-383BA062322D}" presName="rootComposite" presStyleCnt="0"/>
      <dgm:spPr/>
      <dgm:t>
        <a:bodyPr/>
        <a:lstStyle/>
        <a:p>
          <a:endParaRPr lang="en-US"/>
        </a:p>
      </dgm:t>
    </dgm:pt>
    <dgm:pt modelId="{1FF8B8C8-84B8-FA46-A807-E9E1B3CDBE54}" type="pres">
      <dgm:prSet presAssocID="{9FA7A597-727F-FA4B-A520-383BA062322D}" presName="rootText" presStyleLbl="node2" presStyleIdx="8" presStyleCnt="11" custScaleX="99175" custScaleY="107037" custLinFactNeighborX="9335" custLinFactNeighborY="29059">
        <dgm:presLayoutVars>
          <dgm:chPref val="3"/>
        </dgm:presLayoutVars>
      </dgm:prSet>
      <dgm:spPr/>
      <dgm:t>
        <a:bodyPr/>
        <a:lstStyle/>
        <a:p>
          <a:endParaRPr lang="en-US"/>
        </a:p>
      </dgm:t>
    </dgm:pt>
    <dgm:pt modelId="{F1436323-31EA-1048-897E-4F5FA4D323CD}" type="pres">
      <dgm:prSet presAssocID="{9FA7A597-727F-FA4B-A520-383BA062322D}" presName="rootConnector" presStyleLbl="node2" presStyleIdx="8" presStyleCnt="11"/>
      <dgm:spPr/>
      <dgm:t>
        <a:bodyPr/>
        <a:lstStyle/>
        <a:p>
          <a:endParaRPr lang="en-US"/>
        </a:p>
      </dgm:t>
    </dgm:pt>
    <dgm:pt modelId="{ECD28D8A-0B05-CA4E-BD08-C0704CF324DB}" type="pres">
      <dgm:prSet presAssocID="{9FA7A597-727F-FA4B-A520-383BA062322D}" presName="hierChild4" presStyleCnt="0"/>
      <dgm:spPr/>
      <dgm:t>
        <a:bodyPr/>
        <a:lstStyle/>
        <a:p>
          <a:endParaRPr lang="en-US"/>
        </a:p>
      </dgm:t>
    </dgm:pt>
    <dgm:pt modelId="{0583CD7D-E1D9-FC47-B12D-7FD7234A1D6F}" type="pres">
      <dgm:prSet presAssocID="{922C06AB-F407-B243-9433-F745696C5B76}" presName="Name37" presStyleLbl="parChTrans1D3" presStyleIdx="2" presStyleCnt="3"/>
      <dgm:spPr/>
      <dgm:t>
        <a:bodyPr/>
        <a:lstStyle/>
        <a:p>
          <a:endParaRPr lang="en-US"/>
        </a:p>
      </dgm:t>
    </dgm:pt>
    <dgm:pt modelId="{C5F1A654-4CAE-1F4B-A3C1-E6270CEA49C3}" type="pres">
      <dgm:prSet presAssocID="{2D675A32-A02B-D14B-97B8-0701AED8F238}" presName="hierRoot2" presStyleCnt="0">
        <dgm:presLayoutVars>
          <dgm:hierBranch val="r"/>
        </dgm:presLayoutVars>
      </dgm:prSet>
      <dgm:spPr/>
      <dgm:t>
        <a:bodyPr/>
        <a:lstStyle/>
        <a:p>
          <a:endParaRPr lang="en-US"/>
        </a:p>
      </dgm:t>
    </dgm:pt>
    <dgm:pt modelId="{4EB1D08D-01FD-9044-8F3F-F5CDEE6BD5BD}" type="pres">
      <dgm:prSet presAssocID="{2D675A32-A02B-D14B-97B8-0701AED8F238}" presName="rootComposite" presStyleCnt="0"/>
      <dgm:spPr/>
      <dgm:t>
        <a:bodyPr/>
        <a:lstStyle/>
        <a:p>
          <a:endParaRPr lang="en-US"/>
        </a:p>
      </dgm:t>
    </dgm:pt>
    <dgm:pt modelId="{87D2B1B0-AAA9-2545-9B7E-E321F5843AB2}" type="pres">
      <dgm:prSet presAssocID="{2D675A32-A02B-D14B-97B8-0701AED8F238}" presName="rootText" presStyleLbl="node3" presStyleIdx="2" presStyleCnt="3" custScaleX="137111" custScaleY="193675" custLinFactNeighborX="30291" custLinFactNeighborY="69606">
        <dgm:presLayoutVars>
          <dgm:chPref val="3"/>
        </dgm:presLayoutVars>
      </dgm:prSet>
      <dgm:spPr/>
      <dgm:t>
        <a:bodyPr/>
        <a:lstStyle/>
        <a:p>
          <a:endParaRPr lang="en-US"/>
        </a:p>
      </dgm:t>
    </dgm:pt>
    <dgm:pt modelId="{C8589D16-7E96-CA4B-AA23-78CEF0ADD3E9}" type="pres">
      <dgm:prSet presAssocID="{2D675A32-A02B-D14B-97B8-0701AED8F238}" presName="rootConnector" presStyleLbl="node3" presStyleIdx="2" presStyleCnt="3"/>
      <dgm:spPr/>
      <dgm:t>
        <a:bodyPr/>
        <a:lstStyle/>
        <a:p>
          <a:endParaRPr lang="en-US"/>
        </a:p>
      </dgm:t>
    </dgm:pt>
    <dgm:pt modelId="{ADA178E2-84D2-2B44-928F-DDA02B2368AC}" type="pres">
      <dgm:prSet presAssocID="{2D675A32-A02B-D14B-97B8-0701AED8F238}" presName="hierChild4" presStyleCnt="0"/>
      <dgm:spPr/>
      <dgm:t>
        <a:bodyPr/>
        <a:lstStyle/>
        <a:p>
          <a:endParaRPr lang="en-US"/>
        </a:p>
      </dgm:t>
    </dgm:pt>
    <dgm:pt modelId="{3F7EBBE4-3242-0D43-9351-65B32CC115F4}" type="pres">
      <dgm:prSet presAssocID="{2D675A32-A02B-D14B-97B8-0701AED8F238}" presName="hierChild5" presStyleCnt="0"/>
      <dgm:spPr/>
      <dgm:t>
        <a:bodyPr/>
        <a:lstStyle/>
        <a:p>
          <a:endParaRPr lang="en-US"/>
        </a:p>
      </dgm:t>
    </dgm:pt>
    <dgm:pt modelId="{0CAEDF8D-E1F9-CC4D-B8E6-78B0932E9C2B}" type="pres">
      <dgm:prSet presAssocID="{9FA7A597-727F-FA4B-A520-383BA062322D}" presName="hierChild5" presStyleCnt="0"/>
      <dgm:spPr/>
      <dgm:t>
        <a:bodyPr/>
        <a:lstStyle/>
        <a:p>
          <a:endParaRPr lang="en-US"/>
        </a:p>
      </dgm:t>
    </dgm:pt>
    <dgm:pt modelId="{C61E6A40-09CF-497A-9F5F-72ADF1C9D6A9}" type="pres">
      <dgm:prSet presAssocID="{48CC1273-6225-8F41-B3BD-5A2D8C2F5FD7}" presName="hierChild3" presStyleCnt="0"/>
      <dgm:spPr/>
      <dgm:t>
        <a:bodyPr/>
        <a:lstStyle/>
        <a:p>
          <a:endParaRPr lang="en-US"/>
        </a:p>
      </dgm:t>
    </dgm:pt>
    <dgm:pt modelId="{ECD5C0C0-0A34-4FDA-9DB2-185E68B56F6A}" type="pres">
      <dgm:prSet presAssocID="{F9AA6642-AAF6-C046-B9FF-A5A9B6872AD2}" presName="hierRoot1" presStyleCnt="0">
        <dgm:presLayoutVars>
          <dgm:hierBranch val="r"/>
        </dgm:presLayoutVars>
      </dgm:prSet>
      <dgm:spPr/>
      <dgm:t>
        <a:bodyPr/>
        <a:lstStyle/>
        <a:p>
          <a:endParaRPr lang="en-US"/>
        </a:p>
      </dgm:t>
    </dgm:pt>
    <dgm:pt modelId="{386D8CE6-BAD5-41EB-A72B-835CB4515997}" type="pres">
      <dgm:prSet presAssocID="{F9AA6642-AAF6-C046-B9FF-A5A9B6872AD2}" presName="rootComposite1" presStyleCnt="0"/>
      <dgm:spPr/>
      <dgm:t>
        <a:bodyPr/>
        <a:lstStyle/>
        <a:p>
          <a:endParaRPr lang="en-US"/>
        </a:p>
      </dgm:t>
    </dgm:pt>
    <dgm:pt modelId="{9212E9E0-F085-4B7C-80CE-B3DD28958033}" type="pres">
      <dgm:prSet presAssocID="{F9AA6642-AAF6-C046-B9FF-A5A9B6872AD2}" presName="rootText1" presStyleLbl="node0" presStyleIdx="3" presStyleCnt="4" custScaleX="133241" custScaleY="106284" custLinFactNeighborX="13206" custLinFactNeighborY="14316">
        <dgm:presLayoutVars>
          <dgm:chPref val="3"/>
        </dgm:presLayoutVars>
      </dgm:prSet>
      <dgm:spPr/>
      <dgm:t>
        <a:bodyPr/>
        <a:lstStyle/>
        <a:p>
          <a:endParaRPr lang="en-US"/>
        </a:p>
      </dgm:t>
    </dgm:pt>
    <dgm:pt modelId="{660C2EC6-44C5-4516-BDC2-3B879213DBDB}" type="pres">
      <dgm:prSet presAssocID="{F9AA6642-AAF6-C046-B9FF-A5A9B6872AD2}" presName="rootConnector1" presStyleLbl="node1" presStyleIdx="0" presStyleCnt="0"/>
      <dgm:spPr/>
      <dgm:t>
        <a:bodyPr/>
        <a:lstStyle/>
        <a:p>
          <a:endParaRPr lang="en-US"/>
        </a:p>
      </dgm:t>
    </dgm:pt>
    <dgm:pt modelId="{DAAE3993-6A35-4164-8568-75EFF9BAF6B7}" type="pres">
      <dgm:prSet presAssocID="{F9AA6642-AAF6-C046-B9FF-A5A9B6872AD2}" presName="hierChild2" presStyleCnt="0"/>
      <dgm:spPr/>
      <dgm:t>
        <a:bodyPr/>
        <a:lstStyle/>
        <a:p>
          <a:endParaRPr lang="en-US"/>
        </a:p>
      </dgm:t>
    </dgm:pt>
    <dgm:pt modelId="{3A1959EC-FEBA-4448-8E1D-CD45ED7A82C3}" type="pres">
      <dgm:prSet presAssocID="{CFB5A1C5-3B62-4041-8948-86F956A14C5E}" presName="Name50" presStyleLbl="parChTrans1D2" presStyleIdx="9" presStyleCnt="11"/>
      <dgm:spPr/>
      <dgm:t>
        <a:bodyPr/>
        <a:lstStyle/>
        <a:p>
          <a:endParaRPr lang="en-US"/>
        </a:p>
      </dgm:t>
    </dgm:pt>
    <dgm:pt modelId="{24589EE5-D7FE-4E40-A6AF-559D05CD4B15}" type="pres">
      <dgm:prSet presAssocID="{026B06E4-06D8-1247-ACE8-C5D85312277C}" presName="hierRoot2" presStyleCnt="0">
        <dgm:presLayoutVars>
          <dgm:hierBranch val="init"/>
        </dgm:presLayoutVars>
      </dgm:prSet>
      <dgm:spPr/>
      <dgm:t>
        <a:bodyPr/>
        <a:lstStyle/>
        <a:p>
          <a:endParaRPr lang="en-US"/>
        </a:p>
      </dgm:t>
    </dgm:pt>
    <dgm:pt modelId="{D342CD5C-1A4D-514D-B59E-6CED60B422D4}" type="pres">
      <dgm:prSet presAssocID="{026B06E4-06D8-1247-ACE8-C5D85312277C}" presName="rootComposite" presStyleCnt="0"/>
      <dgm:spPr/>
      <dgm:t>
        <a:bodyPr/>
        <a:lstStyle/>
        <a:p>
          <a:endParaRPr lang="en-US"/>
        </a:p>
      </dgm:t>
    </dgm:pt>
    <dgm:pt modelId="{EF9D88CC-42A8-E443-A203-3ADF4F3E4543}" type="pres">
      <dgm:prSet presAssocID="{026B06E4-06D8-1247-ACE8-C5D85312277C}" presName="rootText" presStyleLbl="node2" presStyleIdx="9" presStyleCnt="11" custScaleX="108017" custScaleY="103324" custLinFactNeighborX="5608" custLinFactNeighborY="59453">
        <dgm:presLayoutVars>
          <dgm:chPref val="3"/>
        </dgm:presLayoutVars>
      </dgm:prSet>
      <dgm:spPr/>
      <dgm:t>
        <a:bodyPr/>
        <a:lstStyle/>
        <a:p>
          <a:endParaRPr lang="en-US"/>
        </a:p>
      </dgm:t>
    </dgm:pt>
    <dgm:pt modelId="{C4CF1406-2A75-C341-A7B8-9D480D53DE9D}" type="pres">
      <dgm:prSet presAssocID="{026B06E4-06D8-1247-ACE8-C5D85312277C}" presName="rootConnector" presStyleLbl="node2" presStyleIdx="9" presStyleCnt="11"/>
      <dgm:spPr/>
      <dgm:t>
        <a:bodyPr/>
        <a:lstStyle/>
        <a:p>
          <a:endParaRPr lang="en-US"/>
        </a:p>
      </dgm:t>
    </dgm:pt>
    <dgm:pt modelId="{4A65D39E-A9EC-394F-A4C0-F7BE206C7B30}" type="pres">
      <dgm:prSet presAssocID="{026B06E4-06D8-1247-ACE8-C5D85312277C}" presName="hierChild4" presStyleCnt="0"/>
      <dgm:spPr/>
      <dgm:t>
        <a:bodyPr/>
        <a:lstStyle/>
        <a:p>
          <a:endParaRPr lang="en-US"/>
        </a:p>
      </dgm:t>
    </dgm:pt>
    <dgm:pt modelId="{54CA2EF8-B26B-0B44-BA87-B33AA423ECB7}" type="pres">
      <dgm:prSet presAssocID="{026B06E4-06D8-1247-ACE8-C5D85312277C}" presName="hierChild5" presStyleCnt="0"/>
      <dgm:spPr/>
      <dgm:t>
        <a:bodyPr/>
        <a:lstStyle/>
        <a:p>
          <a:endParaRPr lang="en-US"/>
        </a:p>
      </dgm:t>
    </dgm:pt>
    <dgm:pt modelId="{1697B408-AB78-4648-A5F6-9911155D187F}" type="pres">
      <dgm:prSet presAssocID="{797A425F-FAD5-1B40-8463-DEBAA5A69E64}" presName="Name50" presStyleLbl="parChTrans1D2" presStyleIdx="10" presStyleCnt="11"/>
      <dgm:spPr/>
      <dgm:t>
        <a:bodyPr/>
        <a:lstStyle/>
        <a:p>
          <a:endParaRPr lang="en-US"/>
        </a:p>
      </dgm:t>
    </dgm:pt>
    <dgm:pt modelId="{18CBC792-EBD2-BA47-A840-10CD593359DB}" type="pres">
      <dgm:prSet presAssocID="{9E0C406C-431E-6A44-BD87-E004EB003AA9}" presName="hierRoot2" presStyleCnt="0">
        <dgm:presLayoutVars>
          <dgm:hierBranch val="init"/>
        </dgm:presLayoutVars>
      </dgm:prSet>
      <dgm:spPr/>
      <dgm:t>
        <a:bodyPr/>
        <a:lstStyle/>
        <a:p>
          <a:endParaRPr lang="en-US"/>
        </a:p>
      </dgm:t>
    </dgm:pt>
    <dgm:pt modelId="{F7C1B43B-87AB-CD43-B273-678B94CD1CE7}" type="pres">
      <dgm:prSet presAssocID="{9E0C406C-431E-6A44-BD87-E004EB003AA9}" presName="rootComposite" presStyleCnt="0"/>
      <dgm:spPr/>
      <dgm:t>
        <a:bodyPr/>
        <a:lstStyle/>
        <a:p>
          <a:endParaRPr lang="en-US"/>
        </a:p>
      </dgm:t>
    </dgm:pt>
    <dgm:pt modelId="{A4196E5E-69FC-EF4D-B1A4-0E2EB62008D3}" type="pres">
      <dgm:prSet presAssocID="{9E0C406C-431E-6A44-BD87-E004EB003AA9}" presName="rootText" presStyleLbl="node2" presStyleIdx="10" presStyleCnt="11" custScaleX="109283" custScaleY="144403" custLinFactY="9422" custLinFactNeighborX="8327" custLinFactNeighborY="100000">
        <dgm:presLayoutVars>
          <dgm:chPref val="3"/>
        </dgm:presLayoutVars>
      </dgm:prSet>
      <dgm:spPr/>
      <dgm:t>
        <a:bodyPr/>
        <a:lstStyle/>
        <a:p>
          <a:endParaRPr lang="en-US"/>
        </a:p>
      </dgm:t>
    </dgm:pt>
    <dgm:pt modelId="{485D9936-3BA2-184B-BDFD-9E6915563827}" type="pres">
      <dgm:prSet presAssocID="{9E0C406C-431E-6A44-BD87-E004EB003AA9}" presName="rootConnector" presStyleLbl="node2" presStyleIdx="10" presStyleCnt="11"/>
      <dgm:spPr/>
      <dgm:t>
        <a:bodyPr/>
        <a:lstStyle/>
        <a:p>
          <a:endParaRPr lang="en-US"/>
        </a:p>
      </dgm:t>
    </dgm:pt>
    <dgm:pt modelId="{D7864B37-E773-2347-B728-AC10561052E7}" type="pres">
      <dgm:prSet presAssocID="{9E0C406C-431E-6A44-BD87-E004EB003AA9}" presName="hierChild4" presStyleCnt="0"/>
      <dgm:spPr/>
      <dgm:t>
        <a:bodyPr/>
        <a:lstStyle/>
        <a:p>
          <a:endParaRPr lang="en-US"/>
        </a:p>
      </dgm:t>
    </dgm:pt>
    <dgm:pt modelId="{A343A648-B5E7-DE42-88E0-E1CF86E8B63D}" type="pres">
      <dgm:prSet presAssocID="{9E0C406C-431E-6A44-BD87-E004EB003AA9}" presName="hierChild5" presStyleCnt="0"/>
      <dgm:spPr/>
      <dgm:t>
        <a:bodyPr/>
        <a:lstStyle/>
        <a:p>
          <a:endParaRPr lang="en-US"/>
        </a:p>
      </dgm:t>
    </dgm:pt>
    <dgm:pt modelId="{21FCB7B6-0430-4AE1-91AD-A8E006252AEC}" type="pres">
      <dgm:prSet presAssocID="{F9AA6642-AAF6-C046-B9FF-A5A9B6872AD2}" presName="hierChild3" presStyleCnt="0"/>
      <dgm:spPr/>
      <dgm:t>
        <a:bodyPr/>
        <a:lstStyle/>
        <a:p>
          <a:endParaRPr lang="en-US"/>
        </a:p>
      </dgm:t>
    </dgm:pt>
  </dgm:ptLst>
  <dgm:cxnLst>
    <dgm:cxn modelId="{81C0AA4C-4A86-6249-AACE-0C6E46343F26}" srcId="{F9AA6642-AAF6-C046-B9FF-A5A9B6872AD2}" destId="{026B06E4-06D8-1247-ACE8-C5D85312277C}" srcOrd="0" destOrd="0" parTransId="{CFB5A1C5-3B62-4041-8948-86F956A14C5E}" sibTransId="{67934989-120F-1C46-9C81-8FD113E3821B}"/>
    <dgm:cxn modelId="{D013E91F-5FF2-4952-ABC3-63B63EAF6035}" type="presOf" srcId="{375CCFAB-0997-4E47-910D-9500E5726DC3}" destId="{D056B44B-8ADD-47CA-9B71-6118EA177F97}" srcOrd="1" destOrd="0" presId="urn:microsoft.com/office/officeart/2005/8/layout/orgChart1"/>
    <dgm:cxn modelId="{CCE3BA5C-34DB-45A5-A2CD-4172F62BF6A3}" type="presOf" srcId="{EAAF7339-78E9-D243-BC62-12019F697155}" destId="{A93D03DC-D547-5A4F-9AF1-B047221223AC}" srcOrd="0" destOrd="0" presId="urn:microsoft.com/office/officeart/2005/8/layout/orgChart1"/>
    <dgm:cxn modelId="{AA5774ED-C14C-3945-AA8B-59367577924E}" srcId="{9FA7A597-727F-FA4B-A520-383BA062322D}" destId="{2D675A32-A02B-D14B-97B8-0701AED8F238}" srcOrd="0" destOrd="0" parTransId="{922C06AB-F407-B243-9433-F745696C5B76}" sibTransId="{930A2421-0D12-1B4C-A630-E012D35EF33D}"/>
    <dgm:cxn modelId="{1F0DD733-31E5-4037-83E0-E7A9E7412A5B}" type="presOf" srcId="{53E9A7E7-5DF0-8D4D-8C24-3DE50E31FFEC}" destId="{CB8302A4-8B20-4A75-9EF1-4191530AF0F8}" srcOrd="0" destOrd="0" presId="urn:microsoft.com/office/officeart/2005/8/layout/orgChart1"/>
    <dgm:cxn modelId="{2B35A0E7-0608-B04C-95AE-4AEED1CEECF7}" srcId="{53E9A7E7-5DF0-8D4D-8C24-3DE50E31FFEC}" destId="{18AD0ED8-C393-D549-BBF2-46514C160137}" srcOrd="0" destOrd="0" parTransId="{ABBBE091-0C21-BA49-86F4-368D0181000E}" sibTransId="{333106A0-3543-8245-B790-85C6967932D4}"/>
    <dgm:cxn modelId="{23DA25A2-8D35-47C1-9EE4-7130F7A272F2}" type="presOf" srcId="{B561D254-5460-CA43-951B-DFCD91B10BE3}" destId="{CFDBF11C-9163-5C4B-8C03-08110C2062E0}" srcOrd="1" destOrd="0" presId="urn:microsoft.com/office/officeart/2005/8/layout/orgChart1"/>
    <dgm:cxn modelId="{29303DD0-A575-4570-8447-1C107742B4B2}" type="presOf" srcId="{375CCFAB-0997-4E47-910D-9500E5726DC3}" destId="{55D32D60-F168-4A6E-8C05-41B5536DC6DE}" srcOrd="0" destOrd="0" presId="urn:microsoft.com/office/officeart/2005/8/layout/orgChart1"/>
    <dgm:cxn modelId="{B370CBAC-B8AB-4C0B-9877-3F10611D3B4E}" type="presOf" srcId="{F49D082B-2416-1F43-9B71-1E1F7B49AA24}" destId="{3B44B57F-5DC8-4994-AAC2-A3C6F8B0931B}" srcOrd="0" destOrd="0" presId="urn:microsoft.com/office/officeart/2005/8/layout/orgChart1"/>
    <dgm:cxn modelId="{E3211D25-DB9B-44E8-B339-25976F8D1CA2}" type="presOf" srcId="{65B92A3E-FE05-B044-8A0C-712381939A77}" destId="{5C1D1FE1-2D48-439F-BED2-D7D3FBC1ED34}" srcOrd="0" destOrd="0" presId="urn:microsoft.com/office/officeart/2005/8/layout/orgChart1"/>
    <dgm:cxn modelId="{04AA8A94-BE0A-42CD-BF8C-2D5DB6C50642}" type="presOf" srcId="{7CC399ED-2FB9-8D4C-BF84-5F0C4EE4FAA8}" destId="{4C95800A-D8AB-2643-843E-75A2FA02ABF0}" srcOrd="0" destOrd="0" presId="urn:microsoft.com/office/officeart/2005/8/layout/orgChart1"/>
    <dgm:cxn modelId="{696B8A83-32DC-4043-9FB1-EE2F7E5C8719}" srcId="{53E9A7E7-5DF0-8D4D-8C24-3DE50E31FFEC}" destId="{A23D7944-B2B6-064A-801B-BE56AEDAEC78}" srcOrd="1" destOrd="0" parTransId="{F768E17D-187A-A646-A0E4-3D92128D9C02}" sibTransId="{72A2D980-CCA5-7B41-8646-18E4861A7C51}"/>
    <dgm:cxn modelId="{9E56E0B8-45DD-453A-8551-6EF133B7E1F6}" type="presOf" srcId="{18AD0ED8-C393-D549-BBF2-46514C160137}" destId="{06FC7BDA-C155-7E43-886A-A43917FCFBF3}" srcOrd="0" destOrd="0" presId="urn:microsoft.com/office/officeart/2005/8/layout/orgChart1"/>
    <dgm:cxn modelId="{39BD1995-E80D-4246-AC8D-1D1046B6E75F}" type="presOf" srcId="{0AF1B1F1-942E-2C4B-8EC6-62553C1D30BE}" destId="{B83B99E6-561E-754A-B049-026983273141}" srcOrd="0" destOrd="0" presId="urn:microsoft.com/office/officeart/2005/8/layout/orgChart1"/>
    <dgm:cxn modelId="{D04F1F0D-E557-42E1-8560-A2CFFFC6503A}" type="presOf" srcId="{A23D7944-B2B6-064A-801B-BE56AEDAEC78}" destId="{57E1FD58-38B4-8647-97B5-25273B9AE0CC}" srcOrd="1" destOrd="0" presId="urn:microsoft.com/office/officeart/2005/8/layout/orgChart1"/>
    <dgm:cxn modelId="{E55AAF33-EEAE-4739-B633-BC8EB7F38971}" type="presOf" srcId="{ABBBE091-0C21-BA49-86F4-368D0181000E}" destId="{9620C207-7C7A-4539-AD6F-96C10180BC0F}" srcOrd="0" destOrd="0" presId="urn:microsoft.com/office/officeart/2005/8/layout/orgChart1"/>
    <dgm:cxn modelId="{399D130B-0990-244F-BF13-DDBB417C9D62}" srcId="{F9AA6642-AAF6-C046-B9FF-A5A9B6872AD2}" destId="{9E0C406C-431E-6A44-BD87-E004EB003AA9}" srcOrd="1" destOrd="0" parTransId="{797A425F-FAD5-1B40-8463-DEBAA5A69E64}" sibTransId="{8106044B-446C-7347-921D-4C526E2FE84E}"/>
    <dgm:cxn modelId="{CF51C450-8AC1-4D09-B36E-668AB3AE9996}" type="presOf" srcId="{7CC399ED-2FB9-8D4C-BF84-5F0C4EE4FAA8}" destId="{EFFC9FD4-E7DC-E948-8D78-D6E2EC82DD96}" srcOrd="1" destOrd="0" presId="urn:microsoft.com/office/officeart/2005/8/layout/orgChart1"/>
    <dgm:cxn modelId="{286667BC-11F2-4A6C-B6CB-3DF4CCAFC010}" type="presOf" srcId="{797A425F-FAD5-1B40-8463-DEBAA5A69E64}" destId="{1697B408-AB78-4648-A5F6-9911155D187F}" srcOrd="0" destOrd="0" presId="urn:microsoft.com/office/officeart/2005/8/layout/orgChart1"/>
    <dgm:cxn modelId="{F1E7041B-423C-7849-889F-5261612259B8}" srcId="{B46757AA-0FDF-924C-9982-D2809BDA2289}" destId="{F9AA6642-AAF6-C046-B9FF-A5A9B6872AD2}" srcOrd="3" destOrd="0" parTransId="{B627F5DD-E697-984E-90BE-A00A0AAA8A3D}" sibTransId="{EF26860D-B250-ED4C-A174-7E8F092F507A}"/>
    <dgm:cxn modelId="{A96CF61F-6136-4E25-B1CB-345DEBEAFB21}" type="presOf" srcId="{49397FC4-96FF-F04C-B05C-FB5051BA88A4}" destId="{2FF1ABA2-C6E8-3942-927B-8353896BD7E0}" srcOrd="0" destOrd="0" presId="urn:microsoft.com/office/officeart/2005/8/layout/orgChart1"/>
    <dgm:cxn modelId="{63A8C1DD-9A32-4BF0-9510-276F7A180C02}" type="presOf" srcId="{9FA7A597-727F-FA4B-A520-383BA062322D}" destId="{F1436323-31EA-1048-897E-4F5FA4D323CD}" srcOrd="1" destOrd="0" presId="urn:microsoft.com/office/officeart/2005/8/layout/orgChart1"/>
    <dgm:cxn modelId="{F4C7DA47-10D6-AA4E-AF40-3219EAC20D7C}" srcId="{375CCFAB-0997-4E47-910D-9500E5726DC3}" destId="{B561D254-5460-CA43-951B-DFCD91B10BE3}" srcOrd="2" destOrd="0" parTransId="{65B92A3E-FE05-B044-8A0C-712381939A77}" sibTransId="{0352489F-8D22-8A43-8E5C-0E7E8DD820EF}"/>
    <dgm:cxn modelId="{3A8DF0C5-7327-4508-9C6D-3D4832EEC132}" type="presOf" srcId="{53E9A7E7-5DF0-8D4D-8C24-3DE50E31FFEC}" destId="{EF414DE7-7FF8-4603-AB78-9299020E296A}" srcOrd="1" destOrd="0" presId="urn:microsoft.com/office/officeart/2005/8/layout/orgChart1"/>
    <dgm:cxn modelId="{354925AB-4E75-4B0E-9C8B-37DA6D1DF28E}" type="presOf" srcId="{51A591D6-FDF1-6C4D-A96C-4A7422F93E09}" destId="{4971683A-B5DB-5843-97E8-4195414452B3}" srcOrd="1" destOrd="0" presId="urn:microsoft.com/office/officeart/2005/8/layout/orgChart1"/>
    <dgm:cxn modelId="{E372A797-9D74-439C-BBAC-B2CE8BC8DB28}" type="presOf" srcId="{F768E17D-187A-A646-A0E4-3D92128D9C02}" destId="{F7E833E7-5942-4DCD-9ADF-7650F79E6711}" srcOrd="0" destOrd="0" presId="urn:microsoft.com/office/officeart/2005/8/layout/orgChart1"/>
    <dgm:cxn modelId="{7280334A-8EC2-46C1-8FDB-C2E721A87070}" type="presOf" srcId="{9FA7A597-727F-FA4B-A520-383BA062322D}" destId="{1FF8B8C8-84B8-FA46-A807-E9E1B3CDBE54}" srcOrd="0" destOrd="0" presId="urn:microsoft.com/office/officeart/2005/8/layout/orgChart1"/>
    <dgm:cxn modelId="{30B3F8FA-414E-49FD-A91C-C0006E6D7C68}" type="presOf" srcId="{4403F886-E598-A04E-8C50-4C7F179C4AC9}" destId="{ADA71C4A-B1E8-47AE-ADE2-DEB807DC428E}" srcOrd="0" destOrd="0" presId="urn:microsoft.com/office/officeart/2005/8/layout/orgChart1"/>
    <dgm:cxn modelId="{E91163F3-F0F5-4F96-A0EB-BE22D22D5947}" type="presOf" srcId="{48CC1273-6225-8F41-B3BD-5A2D8C2F5FD7}" destId="{D26ECE60-906C-4DF8-BA9B-48791EF386E3}" srcOrd="1" destOrd="0" presId="urn:microsoft.com/office/officeart/2005/8/layout/orgChart1"/>
    <dgm:cxn modelId="{1E541164-0331-4293-BCCE-506FC88AAE13}" type="presOf" srcId="{29B06866-4D33-F245-8E10-A7D2F8DE260D}" destId="{C322A21C-BB39-9345-8928-A8E8F8B694EA}" srcOrd="1" destOrd="0" presId="urn:microsoft.com/office/officeart/2005/8/layout/orgChart1"/>
    <dgm:cxn modelId="{45792E3D-F5F3-4A97-8213-54ADCC67CCC0}" type="presOf" srcId="{0AF1B1F1-942E-2C4B-8EC6-62553C1D30BE}" destId="{6B67BB81-701F-0A4E-B7DF-7195CF7AD9F9}" srcOrd="1" destOrd="0" presId="urn:microsoft.com/office/officeart/2005/8/layout/orgChart1"/>
    <dgm:cxn modelId="{15245C20-923B-475F-A31E-643552F0001C}" type="presOf" srcId="{48CC1273-6225-8F41-B3BD-5A2D8C2F5FD7}" destId="{DE8A8A31-5CC2-4EC6-8B61-678E4D5662AE}" srcOrd="0" destOrd="0" presId="urn:microsoft.com/office/officeart/2005/8/layout/orgChart1"/>
    <dgm:cxn modelId="{91A46BC8-68A5-4411-9DFA-76728359D589}" type="presOf" srcId="{922C06AB-F407-B243-9433-F745696C5B76}" destId="{0583CD7D-E1D9-FC47-B12D-7FD7234A1D6F}" srcOrd="0" destOrd="0" presId="urn:microsoft.com/office/officeart/2005/8/layout/orgChart1"/>
    <dgm:cxn modelId="{5D9058E1-12CC-6B4A-BF06-4C3DD08E8230}" srcId="{EAAF7339-78E9-D243-BC62-12019F697155}" destId="{0AF1B1F1-942E-2C4B-8EC6-62553C1D30BE}" srcOrd="0" destOrd="0" parTransId="{49397FC4-96FF-F04C-B05C-FB5051BA88A4}" sibTransId="{3FC12D48-B147-9245-B413-5FBD40B6774D}"/>
    <dgm:cxn modelId="{3CA8C1F7-06B0-4A13-8ECD-DC2103A93514}" type="presOf" srcId="{B561D254-5460-CA43-951B-DFCD91B10BE3}" destId="{6980D955-9277-A345-9607-C5B46EEA06A5}" srcOrd="0" destOrd="0" presId="urn:microsoft.com/office/officeart/2005/8/layout/orgChart1"/>
    <dgm:cxn modelId="{6E2B0C5D-E32F-4276-A516-F181C3A6025B}" type="presOf" srcId="{35A62948-0FF4-DF41-805D-DFBAF01276CB}" destId="{1419CFB1-B912-9545-909C-E5B252AE2FD5}" srcOrd="1" destOrd="0" presId="urn:microsoft.com/office/officeart/2005/8/layout/orgChart1"/>
    <dgm:cxn modelId="{0EB771EE-A068-E346-AB6F-C547C01B56D1}" srcId="{B46757AA-0FDF-924C-9982-D2809BDA2289}" destId="{48CC1273-6225-8F41-B3BD-5A2D8C2F5FD7}" srcOrd="2" destOrd="0" parTransId="{09010E75-1736-B04E-B9D3-107C30DAD578}" sibTransId="{E13EC0D8-B30A-5340-9A3C-A80C66D1E6F1}"/>
    <dgm:cxn modelId="{3C141142-A251-4A7F-BA46-CAD77ACB6647}" type="presOf" srcId="{EAAF7339-78E9-D243-BC62-12019F697155}" destId="{E158DBF4-8E6A-1846-BB3B-299AB0C596CD}" srcOrd="1" destOrd="0" presId="urn:microsoft.com/office/officeart/2005/8/layout/orgChart1"/>
    <dgm:cxn modelId="{45208CEE-6E0F-47D7-B34D-203BAB9DABDC}" type="presOf" srcId="{F9AA6642-AAF6-C046-B9FF-A5A9B6872AD2}" destId="{9212E9E0-F085-4B7C-80CE-B3DD28958033}" srcOrd="0" destOrd="0" presId="urn:microsoft.com/office/officeart/2005/8/layout/orgChart1"/>
    <dgm:cxn modelId="{4A1C5F6C-41E2-4629-AD13-406E3E50FB07}" type="presOf" srcId="{B46757AA-0FDF-924C-9982-D2809BDA2289}" destId="{D605160C-BD6B-CE4B-B04C-A9B0351E418C}" srcOrd="0" destOrd="0" presId="urn:microsoft.com/office/officeart/2005/8/layout/orgChart1"/>
    <dgm:cxn modelId="{EA72E5F3-7C16-694B-B4DC-9D370F7DF520}" srcId="{B46757AA-0FDF-924C-9982-D2809BDA2289}" destId="{375CCFAB-0997-4E47-910D-9500E5726DC3}" srcOrd="0" destOrd="0" parTransId="{5325AF4F-DB95-CB48-B71D-0021C2A4FD7A}" sibTransId="{1DD97E8A-5D34-CD45-9B96-73CD9025DA74}"/>
    <dgm:cxn modelId="{1AA3449C-DB77-47E5-A571-BD8E024D9C5D}" type="presOf" srcId="{A23D7944-B2B6-064A-801B-BE56AEDAEC78}" destId="{E8ED1D82-47B3-024B-84D7-CA5A27D51B4E}" srcOrd="0" destOrd="0" presId="urn:microsoft.com/office/officeart/2005/8/layout/orgChart1"/>
    <dgm:cxn modelId="{7425E4C3-88B9-4B24-B377-293059514CF4}" type="presOf" srcId="{2D675A32-A02B-D14B-97B8-0701AED8F238}" destId="{C8589D16-7E96-CA4B-AA23-78CEF0ADD3E9}" srcOrd="1" destOrd="0" presId="urn:microsoft.com/office/officeart/2005/8/layout/orgChart1"/>
    <dgm:cxn modelId="{363E122C-230D-418B-9A07-A8C9DA82B696}" type="presOf" srcId="{9E0C406C-431E-6A44-BD87-E004EB003AA9}" destId="{A4196E5E-69FC-EF4D-B1A4-0E2EB62008D3}" srcOrd="0" destOrd="0" presId="urn:microsoft.com/office/officeart/2005/8/layout/orgChart1"/>
    <dgm:cxn modelId="{39B988E1-F90C-4538-8666-D57B8B84F306}" type="presOf" srcId="{68F96EEA-6942-E642-BD84-07D5C8780BF2}" destId="{95A33713-6D29-497C-8DA3-D389DE315D70}" srcOrd="0" destOrd="0" presId="urn:microsoft.com/office/officeart/2005/8/layout/orgChart1"/>
    <dgm:cxn modelId="{DBCD222B-8B58-4E22-98F0-001DC3C7ED09}" type="presOf" srcId="{026B06E4-06D8-1247-ACE8-C5D85312277C}" destId="{EF9D88CC-42A8-E443-A203-3ADF4F3E4543}" srcOrd="0" destOrd="0" presId="urn:microsoft.com/office/officeart/2005/8/layout/orgChart1"/>
    <dgm:cxn modelId="{379CA5FF-274F-4F40-90B0-A6DEB453A69A}" srcId="{B561D254-5460-CA43-951B-DFCD91B10BE3}" destId="{29B06866-4D33-F245-8E10-A7D2F8DE260D}" srcOrd="0" destOrd="0" parTransId="{61A5923A-8700-E94D-901C-0E2ADBD2FF31}" sibTransId="{A44F9C0D-A395-2D44-9F67-15FCF0808D45}"/>
    <dgm:cxn modelId="{0F4A6158-5C3A-4D3E-B9E5-52A61385B036}" type="presOf" srcId="{18AD0ED8-C393-D549-BBF2-46514C160137}" destId="{4C7C2337-2AFB-D64B-BE12-6C3571A55781}" srcOrd="1" destOrd="0" presId="urn:microsoft.com/office/officeart/2005/8/layout/orgChart1"/>
    <dgm:cxn modelId="{D68B6F19-6F37-4E87-B069-CD4AA91F082E}" type="presOf" srcId="{BA9E04A2-8DBD-1145-BC7F-EF21EF9FCAD2}" destId="{9FFB38A1-942E-6847-A1D8-90F2E4341740}" srcOrd="1" destOrd="0" presId="urn:microsoft.com/office/officeart/2005/8/layout/orgChart1"/>
    <dgm:cxn modelId="{1FD47C2E-2966-4334-8ED5-B5C583B7691D}" type="presOf" srcId="{026B06E4-06D8-1247-ACE8-C5D85312277C}" destId="{C4CF1406-2A75-C341-A7B8-9D480D53DE9D}" srcOrd="1" destOrd="0" presId="urn:microsoft.com/office/officeart/2005/8/layout/orgChart1"/>
    <dgm:cxn modelId="{8A44C4E3-5205-4CBC-8A01-3F02A792BC7D}" type="presOf" srcId="{51A591D6-FDF1-6C4D-A96C-4A7422F93E09}" destId="{2BB860CA-A9F0-BF45-8FA3-97D0E46FD09E}" srcOrd="0" destOrd="0" presId="urn:microsoft.com/office/officeart/2005/8/layout/orgChart1"/>
    <dgm:cxn modelId="{9E386E98-432E-AB42-AD53-76C4418B5872}" srcId="{53E9A7E7-5DF0-8D4D-8C24-3DE50E31FFEC}" destId="{EAAF7339-78E9-D243-BC62-12019F697155}" srcOrd="2" destOrd="0" parTransId="{68F96EEA-6942-E642-BD84-07D5C8780BF2}" sibTransId="{B0D59860-B7FD-0845-B608-E4C35117A091}"/>
    <dgm:cxn modelId="{EB0E80A1-9AC7-40A9-AB7C-9F4075D360E6}" type="presOf" srcId="{BA9E04A2-8DBD-1145-BC7F-EF21EF9FCAD2}" destId="{6665BEB1-25C9-3743-B506-C6401ED4C999}" srcOrd="0" destOrd="0" presId="urn:microsoft.com/office/officeart/2005/8/layout/orgChart1"/>
    <dgm:cxn modelId="{E809D20E-6543-A942-BB99-0BC2C9A9691B}" srcId="{48CC1273-6225-8F41-B3BD-5A2D8C2F5FD7}" destId="{BA9E04A2-8DBD-1145-BC7F-EF21EF9FCAD2}" srcOrd="0" destOrd="0" parTransId="{DAAEBD5C-D868-DE40-8E9A-A2B2E35C7EC0}" sibTransId="{17103ABA-F1D5-844B-9088-14D0969BC1B6}"/>
    <dgm:cxn modelId="{BA72D898-6D75-44F7-95A1-ABE89854AEEB}" type="presOf" srcId="{29B06866-4D33-F245-8E10-A7D2F8DE260D}" destId="{0343B7FD-021C-AA41-9712-C60E1A127014}" srcOrd="0" destOrd="0" presId="urn:microsoft.com/office/officeart/2005/8/layout/orgChart1"/>
    <dgm:cxn modelId="{81CA67C7-6A8D-4C18-8803-4C365963F6CE}" type="presOf" srcId="{9E0C406C-431E-6A44-BD87-E004EB003AA9}" destId="{485D9936-3BA2-184B-BDFD-9E6915563827}" srcOrd="1" destOrd="0" presId="urn:microsoft.com/office/officeart/2005/8/layout/orgChart1"/>
    <dgm:cxn modelId="{C320FBE1-6476-9A4D-ACDA-01242B502618}" srcId="{48CC1273-6225-8F41-B3BD-5A2D8C2F5FD7}" destId="{9FA7A597-727F-FA4B-A520-383BA062322D}" srcOrd="2" destOrd="0" parTransId="{4403F886-E598-A04E-8C50-4C7F179C4AC9}" sibTransId="{F74138EB-F62F-D144-85BF-F8C6C8F3BC82}"/>
    <dgm:cxn modelId="{8AA2EC08-007A-42D6-9469-D42826A80432}" type="presOf" srcId="{35A62948-0FF4-DF41-805D-DFBAF01276CB}" destId="{3AAEB13C-0D3E-C34B-BAFC-C4AE3E98DCF2}" srcOrd="0" destOrd="0" presId="urn:microsoft.com/office/officeart/2005/8/layout/orgChart1"/>
    <dgm:cxn modelId="{8DAEFE21-6FA4-4FEF-B664-1E70C5B6E4FA}" type="presOf" srcId="{61A5923A-8700-E94D-901C-0E2ADBD2FF31}" destId="{1DBB328E-CCD5-4C44-8135-C8A80F90B5A5}" srcOrd="0" destOrd="0" presId="urn:microsoft.com/office/officeart/2005/8/layout/orgChart1"/>
    <dgm:cxn modelId="{8BC2C28D-3352-49A8-87AB-7F4536924E52}" type="presOf" srcId="{2D675A32-A02B-D14B-97B8-0701AED8F238}" destId="{87D2B1B0-AAA9-2545-9B7E-E321F5843AB2}" srcOrd="0" destOrd="0" presId="urn:microsoft.com/office/officeart/2005/8/layout/orgChart1"/>
    <dgm:cxn modelId="{0ED31634-C509-1148-9968-438CFE51E4C9}" srcId="{B46757AA-0FDF-924C-9982-D2809BDA2289}" destId="{53E9A7E7-5DF0-8D4D-8C24-3DE50E31FFEC}" srcOrd="1" destOrd="0" parTransId="{179E9B9A-553B-5942-A312-AE5AA77E6682}" sibTransId="{704A7542-934E-4B4F-AFB8-E1267B01695D}"/>
    <dgm:cxn modelId="{EB30B16D-4E9F-5749-83DF-6A3509AFB058}" srcId="{375CCFAB-0997-4E47-910D-9500E5726DC3}" destId="{51A591D6-FDF1-6C4D-A96C-4A7422F93E09}" srcOrd="0" destOrd="0" parTransId="{F49D082B-2416-1F43-9B71-1E1F7B49AA24}" sibTransId="{F5EA5828-CFA3-0244-AB98-7EE5458475BA}"/>
    <dgm:cxn modelId="{8EEC5A9A-F82B-4C2A-B794-AE7CC4F424DA}" type="presOf" srcId="{B8D3F2B3-0C41-CA4A-BBD7-74697642B968}" destId="{B869B551-443D-490D-82D0-5D2C4475F5A4}" srcOrd="0" destOrd="0" presId="urn:microsoft.com/office/officeart/2005/8/layout/orgChart1"/>
    <dgm:cxn modelId="{DA34CA5D-A13B-494C-8E30-C2A13763BA62}" type="presOf" srcId="{6ACD3CD6-78AC-C74E-8A99-F113E5D986D6}" destId="{F118BFEE-8005-4735-9682-02BE63AE023E}" srcOrd="0" destOrd="0" presId="urn:microsoft.com/office/officeart/2005/8/layout/orgChart1"/>
    <dgm:cxn modelId="{C8510CCD-680E-46BC-85AC-F42D93596EF5}" type="presOf" srcId="{DAAEBD5C-D868-DE40-8E9A-A2B2E35C7EC0}" destId="{39FA7FA6-B3CA-455D-8D83-D9C737A32B4B}" srcOrd="0" destOrd="0" presId="urn:microsoft.com/office/officeart/2005/8/layout/orgChart1"/>
    <dgm:cxn modelId="{3A2DEE40-B16E-4919-84D6-73553120FEE9}" type="presOf" srcId="{F9AA6642-AAF6-C046-B9FF-A5A9B6872AD2}" destId="{660C2EC6-44C5-4516-BDC2-3B879213DBDB}" srcOrd="1" destOrd="0" presId="urn:microsoft.com/office/officeart/2005/8/layout/orgChart1"/>
    <dgm:cxn modelId="{D809A2E9-7B0F-9740-86C9-271805B766D4}" srcId="{375CCFAB-0997-4E47-910D-9500E5726DC3}" destId="{7CC399ED-2FB9-8D4C-BF84-5F0C4EE4FAA8}" srcOrd="1" destOrd="0" parTransId="{6ACD3CD6-78AC-C74E-8A99-F113E5D986D6}" sibTransId="{05FCEFF0-20E5-A847-A4EA-A51DB03E5F58}"/>
    <dgm:cxn modelId="{BF70C3C9-E86C-EA42-B53E-FE38E944F9A1}" srcId="{48CC1273-6225-8F41-B3BD-5A2D8C2F5FD7}" destId="{35A62948-0FF4-DF41-805D-DFBAF01276CB}" srcOrd="1" destOrd="0" parTransId="{B8D3F2B3-0C41-CA4A-BBD7-74697642B968}" sibTransId="{CF7965EE-0BF6-5241-8D91-F90E7F2DFF79}"/>
    <dgm:cxn modelId="{136EE549-E8CA-40E6-8A46-7F29E7FE5FCA}" type="presOf" srcId="{CFB5A1C5-3B62-4041-8948-86F956A14C5E}" destId="{3A1959EC-FEBA-4448-8E1D-CD45ED7A82C3}" srcOrd="0" destOrd="0" presId="urn:microsoft.com/office/officeart/2005/8/layout/orgChart1"/>
    <dgm:cxn modelId="{6A517C97-D6B9-47C2-A6E7-F265CDC255EB}" type="presParOf" srcId="{D605160C-BD6B-CE4B-B04C-A9B0351E418C}" destId="{CA7D1B58-4AD5-4EF5-8E07-8A7960761419}" srcOrd="0" destOrd="0" presId="urn:microsoft.com/office/officeart/2005/8/layout/orgChart1"/>
    <dgm:cxn modelId="{3794636D-FAC7-451D-B97F-822D8DB983E3}" type="presParOf" srcId="{CA7D1B58-4AD5-4EF5-8E07-8A7960761419}" destId="{072EC82E-3B4B-4200-BE14-345149019CB2}" srcOrd="0" destOrd="0" presId="urn:microsoft.com/office/officeart/2005/8/layout/orgChart1"/>
    <dgm:cxn modelId="{26E64895-1A23-46C9-ABF0-16F57CD4AAC0}" type="presParOf" srcId="{072EC82E-3B4B-4200-BE14-345149019CB2}" destId="{55D32D60-F168-4A6E-8C05-41B5536DC6DE}" srcOrd="0" destOrd="0" presId="urn:microsoft.com/office/officeart/2005/8/layout/orgChart1"/>
    <dgm:cxn modelId="{7BDA0850-D108-4E85-BCB3-79225F8EE8C0}" type="presParOf" srcId="{072EC82E-3B4B-4200-BE14-345149019CB2}" destId="{D056B44B-8ADD-47CA-9B71-6118EA177F97}" srcOrd="1" destOrd="0" presId="urn:microsoft.com/office/officeart/2005/8/layout/orgChart1"/>
    <dgm:cxn modelId="{FAF7ACA0-8416-4F86-BDCF-02F6681BD3E5}" type="presParOf" srcId="{CA7D1B58-4AD5-4EF5-8E07-8A7960761419}" destId="{960816E0-129C-4FAF-A0EC-49743ECB06CC}" srcOrd="1" destOrd="0" presId="urn:microsoft.com/office/officeart/2005/8/layout/orgChart1"/>
    <dgm:cxn modelId="{B78C3280-1925-4720-8397-E170D5D4FD04}" type="presParOf" srcId="{960816E0-129C-4FAF-A0EC-49743ECB06CC}" destId="{3B44B57F-5DC8-4994-AAC2-A3C6F8B0931B}" srcOrd="0" destOrd="0" presId="urn:microsoft.com/office/officeart/2005/8/layout/orgChart1"/>
    <dgm:cxn modelId="{C0775466-9E4A-4342-BE2E-0625AE2E590C}" type="presParOf" srcId="{960816E0-129C-4FAF-A0EC-49743ECB06CC}" destId="{9EEA257C-AF13-CD46-B633-39EBD176F028}" srcOrd="1" destOrd="0" presId="urn:microsoft.com/office/officeart/2005/8/layout/orgChart1"/>
    <dgm:cxn modelId="{5E971D13-2C21-4630-ACC8-660252D57A7C}" type="presParOf" srcId="{9EEA257C-AF13-CD46-B633-39EBD176F028}" destId="{0B7AEDC5-774B-6249-A0DA-7A89766D804A}" srcOrd="0" destOrd="0" presId="urn:microsoft.com/office/officeart/2005/8/layout/orgChart1"/>
    <dgm:cxn modelId="{8982CFEF-5B5E-4954-B2C7-A91344A6406A}" type="presParOf" srcId="{0B7AEDC5-774B-6249-A0DA-7A89766D804A}" destId="{2BB860CA-A9F0-BF45-8FA3-97D0E46FD09E}" srcOrd="0" destOrd="0" presId="urn:microsoft.com/office/officeart/2005/8/layout/orgChart1"/>
    <dgm:cxn modelId="{4DBC4F11-B8CA-4534-A54D-4824CBA1C619}" type="presParOf" srcId="{0B7AEDC5-774B-6249-A0DA-7A89766D804A}" destId="{4971683A-B5DB-5843-97E8-4195414452B3}" srcOrd="1" destOrd="0" presId="urn:microsoft.com/office/officeart/2005/8/layout/orgChart1"/>
    <dgm:cxn modelId="{2BBEAFF0-76A1-433D-839D-6226BA28CB70}" type="presParOf" srcId="{9EEA257C-AF13-CD46-B633-39EBD176F028}" destId="{005430D3-B1C5-1A47-A0CA-E2365B48A032}" srcOrd="1" destOrd="0" presId="urn:microsoft.com/office/officeart/2005/8/layout/orgChart1"/>
    <dgm:cxn modelId="{8FE81C91-7F78-4B5E-A328-2DF88BC4EB10}" type="presParOf" srcId="{9EEA257C-AF13-CD46-B633-39EBD176F028}" destId="{8D021256-9D09-F64C-813B-D03DE58D925F}" srcOrd="2" destOrd="0" presId="urn:microsoft.com/office/officeart/2005/8/layout/orgChart1"/>
    <dgm:cxn modelId="{093F05D8-E84F-429A-9A36-6534D8CFDB74}" type="presParOf" srcId="{960816E0-129C-4FAF-A0EC-49743ECB06CC}" destId="{F118BFEE-8005-4735-9682-02BE63AE023E}" srcOrd="2" destOrd="0" presId="urn:microsoft.com/office/officeart/2005/8/layout/orgChart1"/>
    <dgm:cxn modelId="{B62D1C8B-D4D0-42FE-8EC7-28F1D064DFD0}" type="presParOf" srcId="{960816E0-129C-4FAF-A0EC-49743ECB06CC}" destId="{00CE2807-A3D3-084A-A3E8-806BC48FB185}" srcOrd="3" destOrd="0" presId="urn:microsoft.com/office/officeart/2005/8/layout/orgChart1"/>
    <dgm:cxn modelId="{B3684D8C-534A-408D-9226-A4E7F29336FF}" type="presParOf" srcId="{00CE2807-A3D3-084A-A3E8-806BC48FB185}" destId="{070FB5BF-33D2-5147-BF9D-1785461B9BEA}" srcOrd="0" destOrd="0" presId="urn:microsoft.com/office/officeart/2005/8/layout/orgChart1"/>
    <dgm:cxn modelId="{A0D8372E-664B-4908-8340-572FAC083283}" type="presParOf" srcId="{070FB5BF-33D2-5147-BF9D-1785461B9BEA}" destId="{4C95800A-D8AB-2643-843E-75A2FA02ABF0}" srcOrd="0" destOrd="0" presId="urn:microsoft.com/office/officeart/2005/8/layout/orgChart1"/>
    <dgm:cxn modelId="{378EE6FC-3578-4F26-AAAD-9A738735F395}" type="presParOf" srcId="{070FB5BF-33D2-5147-BF9D-1785461B9BEA}" destId="{EFFC9FD4-E7DC-E948-8D78-D6E2EC82DD96}" srcOrd="1" destOrd="0" presId="urn:microsoft.com/office/officeart/2005/8/layout/orgChart1"/>
    <dgm:cxn modelId="{3EDB1414-38FE-4721-967C-EED2B53C0C86}" type="presParOf" srcId="{00CE2807-A3D3-084A-A3E8-806BC48FB185}" destId="{7FE7E0C8-3A40-2B4C-9390-B372C7FCD0DC}" srcOrd="1" destOrd="0" presId="urn:microsoft.com/office/officeart/2005/8/layout/orgChart1"/>
    <dgm:cxn modelId="{5820A1F8-142B-4E31-B59C-EA878EBE233A}" type="presParOf" srcId="{00CE2807-A3D3-084A-A3E8-806BC48FB185}" destId="{C9712352-4CB8-D24D-998E-F2149EA30492}" srcOrd="2" destOrd="0" presId="urn:microsoft.com/office/officeart/2005/8/layout/orgChart1"/>
    <dgm:cxn modelId="{83BD8293-636B-473A-A984-7C3EAB530492}" type="presParOf" srcId="{960816E0-129C-4FAF-A0EC-49743ECB06CC}" destId="{5C1D1FE1-2D48-439F-BED2-D7D3FBC1ED34}" srcOrd="4" destOrd="0" presId="urn:microsoft.com/office/officeart/2005/8/layout/orgChart1"/>
    <dgm:cxn modelId="{4BBA1C00-6CE1-4F2B-BC07-8769612ADAE1}" type="presParOf" srcId="{960816E0-129C-4FAF-A0EC-49743ECB06CC}" destId="{6E109C52-4148-5E46-A960-D86E6DD41E69}" srcOrd="5" destOrd="0" presId="urn:microsoft.com/office/officeart/2005/8/layout/orgChart1"/>
    <dgm:cxn modelId="{B50AB08B-9EB0-47D0-B867-5E479491B7A8}" type="presParOf" srcId="{6E109C52-4148-5E46-A960-D86E6DD41E69}" destId="{5D49CB09-3172-B144-9B7C-4E0777978E28}" srcOrd="0" destOrd="0" presId="urn:microsoft.com/office/officeart/2005/8/layout/orgChart1"/>
    <dgm:cxn modelId="{F6489BAB-59AE-4E22-B8CD-FCFBB8917474}" type="presParOf" srcId="{5D49CB09-3172-B144-9B7C-4E0777978E28}" destId="{6980D955-9277-A345-9607-C5B46EEA06A5}" srcOrd="0" destOrd="0" presId="urn:microsoft.com/office/officeart/2005/8/layout/orgChart1"/>
    <dgm:cxn modelId="{CAEBA3FC-A88A-4274-8600-2E8642F7D9E7}" type="presParOf" srcId="{5D49CB09-3172-B144-9B7C-4E0777978E28}" destId="{CFDBF11C-9163-5C4B-8C03-08110C2062E0}" srcOrd="1" destOrd="0" presId="urn:microsoft.com/office/officeart/2005/8/layout/orgChart1"/>
    <dgm:cxn modelId="{C46B5117-E68F-4298-8359-110C90577154}" type="presParOf" srcId="{6E109C52-4148-5E46-A960-D86E6DD41E69}" destId="{8E029283-5875-7546-89CE-F9A00A309855}" srcOrd="1" destOrd="0" presId="urn:microsoft.com/office/officeart/2005/8/layout/orgChart1"/>
    <dgm:cxn modelId="{1038CC9F-2FA3-4835-8C13-3E5F8F56760F}" type="presParOf" srcId="{8E029283-5875-7546-89CE-F9A00A309855}" destId="{1DBB328E-CCD5-4C44-8135-C8A80F90B5A5}" srcOrd="0" destOrd="0" presId="urn:microsoft.com/office/officeart/2005/8/layout/orgChart1"/>
    <dgm:cxn modelId="{38E4A8E7-E229-4227-BA89-3AC2017EC4C9}" type="presParOf" srcId="{8E029283-5875-7546-89CE-F9A00A309855}" destId="{4A4DF9F9-71F5-C641-99D6-1E0CADBEE73B}" srcOrd="1" destOrd="0" presId="urn:microsoft.com/office/officeart/2005/8/layout/orgChart1"/>
    <dgm:cxn modelId="{584FB63F-AEBB-4C09-A12E-642488DEDA22}" type="presParOf" srcId="{4A4DF9F9-71F5-C641-99D6-1E0CADBEE73B}" destId="{B118AD3A-CAF4-C548-8EA7-9AA7D7989129}" srcOrd="0" destOrd="0" presId="urn:microsoft.com/office/officeart/2005/8/layout/orgChart1"/>
    <dgm:cxn modelId="{CB497E7C-EB80-42FE-9F59-6FE97E1CD29A}" type="presParOf" srcId="{B118AD3A-CAF4-C548-8EA7-9AA7D7989129}" destId="{0343B7FD-021C-AA41-9712-C60E1A127014}" srcOrd="0" destOrd="0" presId="urn:microsoft.com/office/officeart/2005/8/layout/orgChart1"/>
    <dgm:cxn modelId="{1E45069C-1AC1-4377-A3E9-7E7A8FAEF1A5}" type="presParOf" srcId="{B118AD3A-CAF4-C548-8EA7-9AA7D7989129}" destId="{C322A21C-BB39-9345-8928-A8E8F8B694EA}" srcOrd="1" destOrd="0" presId="urn:microsoft.com/office/officeart/2005/8/layout/orgChart1"/>
    <dgm:cxn modelId="{6C3FB8EC-F74D-4BCD-946D-F9206129ED54}" type="presParOf" srcId="{4A4DF9F9-71F5-C641-99D6-1E0CADBEE73B}" destId="{4DFAB2D0-1D1B-AA48-8FD9-577149AB5787}" srcOrd="1" destOrd="0" presId="urn:microsoft.com/office/officeart/2005/8/layout/orgChart1"/>
    <dgm:cxn modelId="{8E8945FA-8BA7-4FE1-9F5B-124F8E61335E}" type="presParOf" srcId="{4A4DF9F9-71F5-C641-99D6-1E0CADBEE73B}" destId="{F2B8B32F-C9DB-BC43-83AD-B884B348DCF1}" srcOrd="2" destOrd="0" presId="urn:microsoft.com/office/officeart/2005/8/layout/orgChart1"/>
    <dgm:cxn modelId="{0030174F-D347-4097-8DBC-3213846FE0A1}" type="presParOf" srcId="{6E109C52-4148-5E46-A960-D86E6DD41E69}" destId="{9A8464A8-4B06-7A4E-9EC2-DDEDBDC2C0CD}" srcOrd="2" destOrd="0" presId="urn:microsoft.com/office/officeart/2005/8/layout/orgChart1"/>
    <dgm:cxn modelId="{5DBC0FC7-7C6C-4476-BCD5-9F7B43452687}" type="presParOf" srcId="{CA7D1B58-4AD5-4EF5-8E07-8A7960761419}" destId="{4C6A7C27-828E-4BF1-B636-1DC4943D4B43}" srcOrd="2" destOrd="0" presId="urn:microsoft.com/office/officeart/2005/8/layout/orgChart1"/>
    <dgm:cxn modelId="{A1358381-8CF6-4F83-BAD0-869A4FB0BE5E}" type="presParOf" srcId="{D605160C-BD6B-CE4B-B04C-A9B0351E418C}" destId="{238595FD-6A7F-42B8-A2EE-AC005C73466E}" srcOrd="1" destOrd="0" presId="urn:microsoft.com/office/officeart/2005/8/layout/orgChart1"/>
    <dgm:cxn modelId="{D6FEA551-306E-4618-B6AF-E180EA000758}" type="presParOf" srcId="{238595FD-6A7F-42B8-A2EE-AC005C73466E}" destId="{BC90A848-2161-461D-8D2E-FD4AE1F8AD39}" srcOrd="0" destOrd="0" presId="urn:microsoft.com/office/officeart/2005/8/layout/orgChart1"/>
    <dgm:cxn modelId="{08087B55-5188-4478-8B55-8423F541DE41}" type="presParOf" srcId="{BC90A848-2161-461D-8D2E-FD4AE1F8AD39}" destId="{CB8302A4-8B20-4A75-9EF1-4191530AF0F8}" srcOrd="0" destOrd="0" presId="urn:microsoft.com/office/officeart/2005/8/layout/orgChart1"/>
    <dgm:cxn modelId="{46A4E5BB-B7F7-4713-85A7-BD62EE8E7B1A}" type="presParOf" srcId="{BC90A848-2161-461D-8D2E-FD4AE1F8AD39}" destId="{EF414DE7-7FF8-4603-AB78-9299020E296A}" srcOrd="1" destOrd="0" presId="urn:microsoft.com/office/officeart/2005/8/layout/orgChart1"/>
    <dgm:cxn modelId="{06D599AB-09AE-4994-88B4-680EAA90FAFE}" type="presParOf" srcId="{238595FD-6A7F-42B8-A2EE-AC005C73466E}" destId="{F1F3D79C-197B-4BC7-BA66-BF8A9338B802}" srcOrd="1" destOrd="0" presId="urn:microsoft.com/office/officeart/2005/8/layout/orgChart1"/>
    <dgm:cxn modelId="{9A48233D-8091-421C-976E-07EC58107D7E}" type="presParOf" srcId="{F1F3D79C-197B-4BC7-BA66-BF8A9338B802}" destId="{9620C207-7C7A-4539-AD6F-96C10180BC0F}" srcOrd="0" destOrd="0" presId="urn:microsoft.com/office/officeart/2005/8/layout/orgChart1"/>
    <dgm:cxn modelId="{140426F5-405A-45F7-A267-A4F8C5BECF8A}" type="presParOf" srcId="{F1F3D79C-197B-4BC7-BA66-BF8A9338B802}" destId="{AE368182-84C1-EB4F-A4C1-1AE3D9BDEEC1}" srcOrd="1" destOrd="0" presId="urn:microsoft.com/office/officeart/2005/8/layout/orgChart1"/>
    <dgm:cxn modelId="{A6519F8B-A4C5-4BCB-8DCA-3F53BEA15B5B}" type="presParOf" srcId="{AE368182-84C1-EB4F-A4C1-1AE3D9BDEEC1}" destId="{D94B1968-826C-7243-A80A-7A1E1CC82A18}" srcOrd="0" destOrd="0" presId="urn:microsoft.com/office/officeart/2005/8/layout/orgChart1"/>
    <dgm:cxn modelId="{F9FCAE55-505F-43CA-A86C-F3FB002ADB3C}" type="presParOf" srcId="{D94B1968-826C-7243-A80A-7A1E1CC82A18}" destId="{06FC7BDA-C155-7E43-886A-A43917FCFBF3}" srcOrd="0" destOrd="0" presId="urn:microsoft.com/office/officeart/2005/8/layout/orgChart1"/>
    <dgm:cxn modelId="{547052F7-F9A3-42C6-A862-C029CED5AB82}" type="presParOf" srcId="{D94B1968-826C-7243-A80A-7A1E1CC82A18}" destId="{4C7C2337-2AFB-D64B-BE12-6C3571A55781}" srcOrd="1" destOrd="0" presId="urn:microsoft.com/office/officeart/2005/8/layout/orgChart1"/>
    <dgm:cxn modelId="{3A85737D-8569-4BB6-AB9B-A0188E491118}" type="presParOf" srcId="{AE368182-84C1-EB4F-A4C1-1AE3D9BDEEC1}" destId="{58E0AB93-98B3-E04D-B9A9-100C99921692}" srcOrd="1" destOrd="0" presId="urn:microsoft.com/office/officeart/2005/8/layout/orgChart1"/>
    <dgm:cxn modelId="{1138EE4F-335B-4CDD-AD9F-BF805E09B015}" type="presParOf" srcId="{AE368182-84C1-EB4F-A4C1-1AE3D9BDEEC1}" destId="{EFFAB8AC-7AFD-FE49-A6E8-63397AFD4416}" srcOrd="2" destOrd="0" presId="urn:microsoft.com/office/officeart/2005/8/layout/orgChart1"/>
    <dgm:cxn modelId="{0B534DF8-0743-4D9A-AADB-011C059D485A}" type="presParOf" srcId="{F1F3D79C-197B-4BC7-BA66-BF8A9338B802}" destId="{F7E833E7-5942-4DCD-9ADF-7650F79E6711}" srcOrd="2" destOrd="0" presId="urn:microsoft.com/office/officeart/2005/8/layout/orgChart1"/>
    <dgm:cxn modelId="{0FFCA824-7E0A-414D-9F25-A29953C2BE80}" type="presParOf" srcId="{F1F3D79C-197B-4BC7-BA66-BF8A9338B802}" destId="{D840936A-B77F-3145-AE3D-3AFED229B219}" srcOrd="3" destOrd="0" presId="urn:microsoft.com/office/officeart/2005/8/layout/orgChart1"/>
    <dgm:cxn modelId="{DABFDBE9-739B-4D8F-BB5D-A6EE1A0243FE}" type="presParOf" srcId="{D840936A-B77F-3145-AE3D-3AFED229B219}" destId="{BFAA97C2-1B3D-1C45-BB02-46FFD4C470A6}" srcOrd="0" destOrd="0" presId="urn:microsoft.com/office/officeart/2005/8/layout/orgChart1"/>
    <dgm:cxn modelId="{BC25BC8A-F411-46F0-9B9A-07979B157E8D}" type="presParOf" srcId="{BFAA97C2-1B3D-1C45-BB02-46FFD4C470A6}" destId="{E8ED1D82-47B3-024B-84D7-CA5A27D51B4E}" srcOrd="0" destOrd="0" presId="urn:microsoft.com/office/officeart/2005/8/layout/orgChart1"/>
    <dgm:cxn modelId="{2440B814-7903-4316-A599-938D3A6EB603}" type="presParOf" srcId="{BFAA97C2-1B3D-1C45-BB02-46FFD4C470A6}" destId="{57E1FD58-38B4-8647-97B5-25273B9AE0CC}" srcOrd="1" destOrd="0" presId="urn:microsoft.com/office/officeart/2005/8/layout/orgChart1"/>
    <dgm:cxn modelId="{B990BE9D-4EAE-4F01-B39D-2CBE29FCC1B0}" type="presParOf" srcId="{D840936A-B77F-3145-AE3D-3AFED229B219}" destId="{0F5FCA90-7B05-9A4F-9C4F-EEC4115AE607}" srcOrd="1" destOrd="0" presId="urn:microsoft.com/office/officeart/2005/8/layout/orgChart1"/>
    <dgm:cxn modelId="{DDF09043-4D56-4A53-B218-524A233FA02A}" type="presParOf" srcId="{D840936A-B77F-3145-AE3D-3AFED229B219}" destId="{0E7FA2BD-94B3-5245-901E-8727249B58BE}" srcOrd="2" destOrd="0" presId="urn:microsoft.com/office/officeart/2005/8/layout/orgChart1"/>
    <dgm:cxn modelId="{49523C26-C7D5-4BEF-A06A-6D19B2586C5D}" type="presParOf" srcId="{F1F3D79C-197B-4BC7-BA66-BF8A9338B802}" destId="{95A33713-6D29-497C-8DA3-D389DE315D70}" srcOrd="4" destOrd="0" presId="urn:microsoft.com/office/officeart/2005/8/layout/orgChart1"/>
    <dgm:cxn modelId="{A6723985-258B-4F26-8E52-FAA751071405}" type="presParOf" srcId="{F1F3D79C-197B-4BC7-BA66-BF8A9338B802}" destId="{A3E3E32C-42A3-624E-AA60-6B472C457FFE}" srcOrd="5" destOrd="0" presId="urn:microsoft.com/office/officeart/2005/8/layout/orgChart1"/>
    <dgm:cxn modelId="{81F777FD-A0D2-49CB-A14C-2AF925531E87}" type="presParOf" srcId="{A3E3E32C-42A3-624E-AA60-6B472C457FFE}" destId="{F631061B-4D6E-9E4F-9132-8F88C8AEACE7}" srcOrd="0" destOrd="0" presId="urn:microsoft.com/office/officeart/2005/8/layout/orgChart1"/>
    <dgm:cxn modelId="{AF8CC8F8-5D8F-4A2F-BF7F-35C14D4839E4}" type="presParOf" srcId="{F631061B-4D6E-9E4F-9132-8F88C8AEACE7}" destId="{A93D03DC-D547-5A4F-9AF1-B047221223AC}" srcOrd="0" destOrd="0" presId="urn:microsoft.com/office/officeart/2005/8/layout/orgChart1"/>
    <dgm:cxn modelId="{832C29F3-FF10-470E-B413-913FD66D77EA}" type="presParOf" srcId="{F631061B-4D6E-9E4F-9132-8F88C8AEACE7}" destId="{E158DBF4-8E6A-1846-BB3B-299AB0C596CD}" srcOrd="1" destOrd="0" presId="urn:microsoft.com/office/officeart/2005/8/layout/orgChart1"/>
    <dgm:cxn modelId="{41998B9F-D594-46D8-AB51-890D3923611E}" type="presParOf" srcId="{A3E3E32C-42A3-624E-AA60-6B472C457FFE}" destId="{69F0B9B4-A5B1-5942-822E-28CC06C9546A}" srcOrd="1" destOrd="0" presId="urn:microsoft.com/office/officeart/2005/8/layout/orgChart1"/>
    <dgm:cxn modelId="{1632D7DB-858A-43D2-940D-6171F289439C}" type="presParOf" srcId="{69F0B9B4-A5B1-5942-822E-28CC06C9546A}" destId="{2FF1ABA2-C6E8-3942-927B-8353896BD7E0}" srcOrd="0" destOrd="0" presId="urn:microsoft.com/office/officeart/2005/8/layout/orgChart1"/>
    <dgm:cxn modelId="{20EF243A-C54E-49FF-99D6-9ACF7FF7372C}" type="presParOf" srcId="{69F0B9B4-A5B1-5942-822E-28CC06C9546A}" destId="{A92A6E4E-FAF8-C84E-AA8F-BAED8EFDA0FC}" srcOrd="1" destOrd="0" presId="urn:microsoft.com/office/officeart/2005/8/layout/orgChart1"/>
    <dgm:cxn modelId="{F56487D4-325E-4780-94F7-54DDAB140F83}" type="presParOf" srcId="{A92A6E4E-FAF8-C84E-AA8F-BAED8EFDA0FC}" destId="{FC6A8EBE-197E-C34F-BFE4-CCF01DB256A4}" srcOrd="0" destOrd="0" presId="urn:microsoft.com/office/officeart/2005/8/layout/orgChart1"/>
    <dgm:cxn modelId="{BF2FAD8B-A324-4CC8-ACEE-0086D49750B8}" type="presParOf" srcId="{FC6A8EBE-197E-C34F-BFE4-CCF01DB256A4}" destId="{B83B99E6-561E-754A-B049-026983273141}" srcOrd="0" destOrd="0" presId="urn:microsoft.com/office/officeart/2005/8/layout/orgChart1"/>
    <dgm:cxn modelId="{6E227484-DA34-435C-84D3-EA251E2D63A1}" type="presParOf" srcId="{FC6A8EBE-197E-C34F-BFE4-CCF01DB256A4}" destId="{6B67BB81-701F-0A4E-B7DF-7195CF7AD9F9}" srcOrd="1" destOrd="0" presId="urn:microsoft.com/office/officeart/2005/8/layout/orgChart1"/>
    <dgm:cxn modelId="{91E268C5-BA56-4093-8F01-A20DF668B527}" type="presParOf" srcId="{A92A6E4E-FAF8-C84E-AA8F-BAED8EFDA0FC}" destId="{92AB26C5-73EC-EB4A-B66B-5F26BB95EC76}" srcOrd="1" destOrd="0" presId="urn:microsoft.com/office/officeart/2005/8/layout/orgChart1"/>
    <dgm:cxn modelId="{87EAB89E-A86A-4171-9C7D-D39CCC56933A}" type="presParOf" srcId="{A92A6E4E-FAF8-C84E-AA8F-BAED8EFDA0FC}" destId="{44DABC9B-FEF7-8D47-BCC3-1E1821FDC508}" srcOrd="2" destOrd="0" presId="urn:microsoft.com/office/officeart/2005/8/layout/orgChart1"/>
    <dgm:cxn modelId="{3FB9F1DD-7AD5-46B1-8A65-398B39C61BE3}" type="presParOf" srcId="{A3E3E32C-42A3-624E-AA60-6B472C457FFE}" destId="{0491AD10-6D2E-1A4F-BD61-1ABCD6F06B4E}" srcOrd="2" destOrd="0" presId="urn:microsoft.com/office/officeart/2005/8/layout/orgChart1"/>
    <dgm:cxn modelId="{479FB11B-C935-48CC-B3E8-9789F7AF0CBC}" type="presParOf" srcId="{238595FD-6A7F-42B8-A2EE-AC005C73466E}" destId="{06D1962F-F5F7-41D2-BA51-7823A6755FE2}" srcOrd="2" destOrd="0" presId="urn:microsoft.com/office/officeart/2005/8/layout/orgChart1"/>
    <dgm:cxn modelId="{43EFB36C-FCED-4A32-A26F-DED67B47D764}" type="presParOf" srcId="{D605160C-BD6B-CE4B-B04C-A9B0351E418C}" destId="{E7FE513A-7713-408B-9A95-48F8F248B033}" srcOrd="2" destOrd="0" presId="urn:microsoft.com/office/officeart/2005/8/layout/orgChart1"/>
    <dgm:cxn modelId="{6EFB3B2B-149E-4B5F-BBBA-00DF0F8DCCD1}" type="presParOf" srcId="{E7FE513A-7713-408B-9A95-48F8F248B033}" destId="{98125FE6-B244-45BA-8FFC-A8C3CE795BED}" srcOrd="0" destOrd="0" presId="urn:microsoft.com/office/officeart/2005/8/layout/orgChart1"/>
    <dgm:cxn modelId="{2EFE8067-2F02-4DB1-A4DF-D71EE331822F}" type="presParOf" srcId="{98125FE6-B244-45BA-8FFC-A8C3CE795BED}" destId="{DE8A8A31-5CC2-4EC6-8B61-678E4D5662AE}" srcOrd="0" destOrd="0" presId="urn:microsoft.com/office/officeart/2005/8/layout/orgChart1"/>
    <dgm:cxn modelId="{1BB11171-DBD8-4243-87F9-E47AAC89BC41}" type="presParOf" srcId="{98125FE6-B244-45BA-8FFC-A8C3CE795BED}" destId="{D26ECE60-906C-4DF8-BA9B-48791EF386E3}" srcOrd="1" destOrd="0" presId="urn:microsoft.com/office/officeart/2005/8/layout/orgChart1"/>
    <dgm:cxn modelId="{B85F822D-72FD-4F95-BD0A-0E18CA984FAD}" type="presParOf" srcId="{E7FE513A-7713-408B-9A95-48F8F248B033}" destId="{7B217DD5-A6CE-4912-8197-510B4998977C}" srcOrd="1" destOrd="0" presId="urn:microsoft.com/office/officeart/2005/8/layout/orgChart1"/>
    <dgm:cxn modelId="{F5D034C7-50EB-4D41-A231-8D14EB6A6E41}" type="presParOf" srcId="{7B217DD5-A6CE-4912-8197-510B4998977C}" destId="{39FA7FA6-B3CA-455D-8D83-D9C737A32B4B}" srcOrd="0" destOrd="0" presId="urn:microsoft.com/office/officeart/2005/8/layout/orgChart1"/>
    <dgm:cxn modelId="{D5DBA3C3-DC75-4585-8D95-D6558AD03965}" type="presParOf" srcId="{7B217DD5-A6CE-4912-8197-510B4998977C}" destId="{7AA6A7FA-F4F5-3B46-8FC6-6F031DC0A55A}" srcOrd="1" destOrd="0" presId="urn:microsoft.com/office/officeart/2005/8/layout/orgChart1"/>
    <dgm:cxn modelId="{C974952F-901F-4BE9-B260-C96A41120C10}" type="presParOf" srcId="{7AA6A7FA-F4F5-3B46-8FC6-6F031DC0A55A}" destId="{2CF73F78-125E-CC45-B639-190DAA57B88B}" srcOrd="0" destOrd="0" presId="urn:microsoft.com/office/officeart/2005/8/layout/orgChart1"/>
    <dgm:cxn modelId="{EABAF18F-5301-432F-B319-5615707FA631}" type="presParOf" srcId="{2CF73F78-125E-CC45-B639-190DAA57B88B}" destId="{6665BEB1-25C9-3743-B506-C6401ED4C999}" srcOrd="0" destOrd="0" presId="urn:microsoft.com/office/officeart/2005/8/layout/orgChart1"/>
    <dgm:cxn modelId="{51734FF5-31ED-4D10-8BE4-5262E3C02B77}" type="presParOf" srcId="{2CF73F78-125E-CC45-B639-190DAA57B88B}" destId="{9FFB38A1-942E-6847-A1D8-90F2E4341740}" srcOrd="1" destOrd="0" presId="urn:microsoft.com/office/officeart/2005/8/layout/orgChart1"/>
    <dgm:cxn modelId="{FBCF27BD-0BA3-44CE-853C-F46BDB71014D}" type="presParOf" srcId="{7AA6A7FA-F4F5-3B46-8FC6-6F031DC0A55A}" destId="{1533D90F-4C45-6C49-AA0F-9936358435D6}" srcOrd="1" destOrd="0" presId="urn:microsoft.com/office/officeart/2005/8/layout/orgChart1"/>
    <dgm:cxn modelId="{90312C7D-8B13-4C43-93E8-A35E5305AFA5}" type="presParOf" srcId="{7AA6A7FA-F4F5-3B46-8FC6-6F031DC0A55A}" destId="{CA8D0D45-93E8-4A49-AA15-587FD579AE53}" srcOrd="2" destOrd="0" presId="urn:microsoft.com/office/officeart/2005/8/layout/orgChart1"/>
    <dgm:cxn modelId="{D2B6AA35-4886-4F37-AF6B-9816115ACFC2}" type="presParOf" srcId="{7B217DD5-A6CE-4912-8197-510B4998977C}" destId="{B869B551-443D-490D-82D0-5D2C4475F5A4}" srcOrd="2" destOrd="0" presId="urn:microsoft.com/office/officeart/2005/8/layout/orgChart1"/>
    <dgm:cxn modelId="{3E202659-8316-4663-98DA-671DEC11CF66}" type="presParOf" srcId="{7B217DD5-A6CE-4912-8197-510B4998977C}" destId="{D4BE7BDD-5FF7-4F4A-A6E3-BF8B5B9D3B65}" srcOrd="3" destOrd="0" presId="urn:microsoft.com/office/officeart/2005/8/layout/orgChart1"/>
    <dgm:cxn modelId="{17F3210C-8192-45E5-9B0D-10B961807199}" type="presParOf" srcId="{D4BE7BDD-5FF7-4F4A-A6E3-BF8B5B9D3B65}" destId="{791A433D-12DA-B348-8EB2-AC2942A38367}" srcOrd="0" destOrd="0" presId="urn:microsoft.com/office/officeart/2005/8/layout/orgChart1"/>
    <dgm:cxn modelId="{147AC3D8-87E6-4199-90CE-F9AFF4525B09}" type="presParOf" srcId="{791A433D-12DA-B348-8EB2-AC2942A38367}" destId="{3AAEB13C-0D3E-C34B-BAFC-C4AE3E98DCF2}" srcOrd="0" destOrd="0" presId="urn:microsoft.com/office/officeart/2005/8/layout/orgChart1"/>
    <dgm:cxn modelId="{6907B71D-9DBD-458B-916B-60D449095D41}" type="presParOf" srcId="{791A433D-12DA-B348-8EB2-AC2942A38367}" destId="{1419CFB1-B912-9545-909C-E5B252AE2FD5}" srcOrd="1" destOrd="0" presId="urn:microsoft.com/office/officeart/2005/8/layout/orgChart1"/>
    <dgm:cxn modelId="{8C7BE39C-0F90-4C89-B43B-B7FF454862B5}" type="presParOf" srcId="{D4BE7BDD-5FF7-4F4A-A6E3-BF8B5B9D3B65}" destId="{332C11F8-541E-4442-B986-7EBFBEBC5D9D}" srcOrd="1" destOrd="0" presId="urn:microsoft.com/office/officeart/2005/8/layout/orgChart1"/>
    <dgm:cxn modelId="{16210569-A1BA-4C35-B601-40985F1A3C02}" type="presParOf" srcId="{D4BE7BDD-5FF7-4F4A-A6E3-BF8B5B9D3B65}" destId="{8EB02962-E484-AB47-B346-9008F9CCADB7}" srcOrd="2" destOrd="0" presId="urn:microsoft.com/office/officeart/2005/8/layout/orgChart1"/>
    <dgm:cxn modelId="{9842C46F-5B40-4518-84AE-C1B83E893A45}" type="presParOf" srcId="{7B217DD5-A6CE-4912-8197-510B4998977C}" destId="{ADA71C4A-B1E8-47AE-ADE2-DEB807DC428E}" srcOrd="4" destOrd="0" presId="urn:microsoft.com/office/officeart/2005/8/layout/orgChart1"/>
    <dgm:cxn modelId="{09471DDF-C698-4328-AF3C-AE77C38C66E2}" type="presParOf" srcId="{7B217DD5-A6CE-4912-8197-510B4998977C}" destId="{D839673C-D01D-6246-B228-2BCF38781B8D}" srcOrd="5" destOrd="0" presId="urn:microsoft.com/office/officeart/2005/8/layout/orgChart1"/>
    <dgm:cxn modelId="{79D8C421-ECD2-40B3-B99F-3093071DB658}" type="presParOf" srcId="{D839673C-D01D-6246-B228-2BCF38781B8D}" destId="{7CE6B4C2-80CD-7C45-96CE-5878EFDAE39D}" srcOrd="0" destOrd="0" presId="urn:microsoft.com/office/officeart/2005/8/layout/orgChart1"/>
    <dgm:cxn modelId="{89F8B133-1A5B-4CB9-BFF2-E7F7E81B1126}" type="presParOf" srcId="{7CE6B4C2-80CD-7C45-96CE-5878EFDAE39D}" destId="{1FF8B8C8-84B8-FA46-A807-E9E1B3CDBE54}" srcOrd="0" destOrd="0" presId="urn:microsoft.com/office/officeart/2005/8/layout/orgChart1"/>
    <dgm:cxn modelId="{8A322DF8-A99A-4BFB-A32F-AB730857F5FC}" type="presParOf" srcId="{7CE6B4C2-80CD-7C45-96CE-5878EFDAE39D}" destId="{F1436323-31EA-1048-897E-4F5FA4D323CD}" srcOrd="1" destOrd="0" presId="urn:microsoft.com/office/officeart/2005/8/layout/orgChart1"/>
    <dgm:cxn modelId="{2E06D873-F7A6-4DD4-9291-D769B4CB3DF5}" type="presParOf" srcId="{D839673C-D01D-6246-B228-2BCF38781B8D}" destId="{ECD28D8A-0B05-CA4E-BD08-C0704CF324DB}" srcOrd="1" destOrd="0" presId="urn:microsoft.com/office/officeart/2005/8/layout/orgChart1"/>
    <dgm:cxn modelId="{C00731F3-5A94-4B6C-8920-E5F8F929DC1B}" type="presParOf" srcId="{ECD28D8A-0B05-CA4E-BD08-C0704CF324DB}" destId="{0583CD7D-E1D9-FC47-B12D-7FD7234A1D6F}" srcOrd="0" destOrd="0" presId="urn:microsoft.com/office/officeart/2005/8/layout/orgChart1"/>
    <dgm:cxn modelId="{01277D85-03D5-47F7-BB8A-5DD3DF098352}" type="presParOf" srcId="{ECD28D8A-0B05-CA4E-BD08-C0704CF324DB}" destId="{C5F1A654-4CAE-1F4B-A3C1-E6270CEA49C3}" srcOrd="1" destOrd="0" presId="urn:microsoft.com/office/officeart/2005/8/layout/orgChart1"/>
    <dgm:cxn modelId="{277C5D50-8203-4FF0-85EE-4FCA608E5D48}" type="presParOf" srcId="{C5F1A654-4CAE-1F4B-A3C1-E6270CEA49C3}" destId="{4EB1D08D-01FD-9044-8F3F-F5CDEE6BD5BD}" srcOrd="0" destOrd="0" presId="urn:microsoft.com/office/officeart/2005/8/layout/orgChart1"/>
    <dgm:cxn modelId="{B6395CD3-75D9-483A-8E0D-964BC5BBE767}" type="presParOf" srcId="{4EB1D08D-01FD-9044-8F3F-F5CDEE6BD5BD}" destId="{87D2B1B0-AAA9-2545-9B7E-E321F5843AB2}" srcOrd="0" destOrd="0" presId="urn:microsoft.com/office/officeart/2005/8/layout/orgChart1"/>
    <dgm:cxn modelId="{792C5566-2039-4D57-A870-DC1FA22F6852}" type="presParOf" srcId="{4EB1D08D-01FD-9044-8F3F-F5CDEE6BD5BD}" destId="{C8589D16-7E96-CA4B-AA23-78CEF0ADD3E9}" srcOrd="1" destOrd="0" presId="urn:microsoft.com/office/officeart/2005/8/layout/orgChart1"/>
    <dgm:cxn modelId="{9BDDC31D-370E-4077-A592-DFC236698DD0}" type="presParOf" srcId="{C5F1A654-4CAE-1F4B-A3C1-E6270CEA49C3}" destId="{ADA178E2-84D2-2B44-928F-DDA02B2368AC}" srcOrd="1" destOrd="0" presId="urn:microsoft.com/office/officeart/2005/8/layout/orgChart1"/>
    <dgm:cxn modelId="{0BD310A2-742A-40B7-9986-9DB528C2CC9F}" type="presParOf" srcId="{C5F1A654-4CAE-1F4B-A3C1-E6270CEA49C3}" destId="{3F7EBBE4-3242-0D43-9351-65B32CC115F4}" srcOrd="2" destOrd="0" presId="urn:microsoft.com/office/officeart/2005/8/layout/orgChart1"/>
    <dgm:cxn modelId="{18733A70-B833-46EA-9818-ADECE4C5B266}" type="presParOf" srcId="{D839673C-D01D-6246-B228-2BCF38781B8D}" destId="{0CAEDF8D-E1F9-CC4D-B8E6-78B0932E9C2B}" srcOrd="2" destOrd="0" presId="urn:microsoft.com/office/officeart/2005/8/layout/orgChart1"/>
    <dgm:cxn modelId="{D33B5682-CB34-4CCD-8DFE-573B426563CF}" type="presParOf" srcId="{E7FE513A-7713-408B-9A95-48F8F248B033}" destId="{C61E6A40-09CF-497A-9F5F-72ADF1C9D6A9}" srcOrd="2" destOrd="0" presId="urn:microsoft.com/office/officeart/2005/8/layout/orgChart1"/>
    <dgm:cxn modelId="{60914A76-0186-4ED6-9E60-1F099D0F0239}" type="presParOf" srcId="{D605160C-BD6B-CE4B-B04C-A9B0351E418C}" destId="{ECD5C0C0-0A34-4FDA-9DB2-185E68B56F6A}" srcOrd="3" destOrd="0" presId="urn:microsoft.com/office/officeart/2005/8/layout/orgChart1"/>
    <dgm:cxn modelId="{E3DBEE6B-A9F7-454D-AC90-DD4F2455E311}" type="presParOf" srcId="{ECD5C0C0-0A34-4FDA-9DB2-185E68B56F6A}" destId="{386D8CE6-BAD5-41EB-A72B-835CB4515997}" srcOrd="0" destOrd="0" presId="urn:microsoft.com/office/officeart/2005/8/layout/orgChart1"/>
    <dgm:cxn modelId="{3750BB9F-FB53-4EFE-87ED-DB0DBFD46994}" type="presParOf" srcId="{386D8CE6-BAD5-41EB-A72B-835CB4515997}" destId="{9212E9E0-F085-4B7C-80CE-B3DD28958033}" srcOrd="0" destOrd="0" presId="urn:microsoft.com/office/officeart/2005/8/layout/orgChart1"/>
    <dgm:cxn modelId="{47D9B50E-C51F-4F17-B4E8-3562D7065029}" type="presParOf" srcId="{386D8CE6-BAD5-41EB-A72B-835CB4515997}" destId="{660C2EC6-44C5-4516-BDC2-3B879213DBDB}" srcOrd="1" destOrd="0" presId="urn:microsoft.com/office/officeart/2005/8/layout/orgChart1"/>
    <dgm:cxn modelId="{FB810981-8620-47EE-B328-F54AB28659A5}" type="presParOf" srcId="{ECD5C0C0-0A34-4FDA-9DB2-185E68B56F6A}" destId="{DAAE3993-6A35-4164-8568-75EFF9BAF6B7}" srcOrd="1" destOrd="0" presId="urn:microsoft.com/office/officeart/2005/8/layout/orgChart1"/>
    <dgm:cxn modelId="{CCD352B6-BD88-4673-9FBA-8844FCA316FF}" type="presParOf" srcId="{DAAE3993-6A35-4164-8568-75EFF9BAF6B7}" destId="{3A1959EC-FEBA-4448-8E1D-CD45ED7A82C3}" srcOrd="0" destOrd="0" presId="urn:microsoft.com/office/officeart/2005/8/layout/orgChart1"/>
    <dgm:cxn modelId="{4171ABDD-EEC3-4612-8089-A04794630F05}" type="presParOf" srcId="{DAAE3993-6A35-4164-8568-75EFF9BAF6B7}" destId="{24589EE5-D7FE-4E40-A6AF-559D05CD4B15}" srcOrd="1" destOrd="0" presId="urn:microsoft.com/office/officeart/2005/8/layout/orgChart1"/>
    <dgm:cxn modelId="{30E10FB3-D417-485A-B4F7-01B109B955E0}" type="presParOf" srcId="{24589EE5-D7FE-4E40-A6AF-559D05CD4B15}" destId="{D342CD5C-1A4D-514D-B59E-6CED60B422D4}" srcOrd="0" destOrd="0" presId="urn:microsoft.com/office/officeart/2005/8/layout/orgChart1"/>
    <dgm:cxn modelId="{75029658-F706-4AAD-820B-6A9BC3AD24EA}" type="presParOf" srcId="{D342CD5C-1A4D-514D-B59E-6CED60B422D4}" destId="{EF9D88CC-42A8-E443-A203-3ADF4F3E4543}" srcOrd="0" destOrd="0" presId="urn:microsoft.com/office/officeart/2005/8/layout/orgChart1"/>
    <dgm:cxn modelId="{8ACA2347-09B8-496D-AE2B-54CED9828E6B}" type="presParOf" srcId="{D342CD5C-1A4D-514D-B59E-6CED60B422D4}" destId="{C4CF1406-2A75-C341-A7B8-9D480D53DE9D}" srcOrd="1" destOrd="0" presId="urn:microsoft.com/office/officeart/2005/8/layout/orgChart1"/>
    <dgm:cxn modelId="{85AA0C5E-9140-4978-8FE8-63968271BFDC}" type="presParOf" srcId="{24589EE5-D7FE-4E40-A6AF-559D05CD4B15}" destId="{4A65D39E-A9EC-394F-A4C0-F7BE206C7B30}" srcOrd="1" destOrd="0" presId="urn:microsoft.com/office/officeart/2005/8/layout/orgChart1"/>
    <dgm:cxn modelId="{F43AEF44-4F7F-49F8-BCF0-63B2EBE1DC68}" type="presParOf" srcId="{24589EE5-D7FE-4E40-A6AF-559D05CD4B15}" destId="{54CA2EF8-B26B-0B44-BA87-B33AA423ECB7}" srcOrd="2" destOrd="0" presId="urn:microsoft.com/office/officeart/2005/8/layout/orgChart1"/>
    <dgm:cxn modelId="{B648F94F-4FE1-4AD7-A623-B7A47CBFA6E0}" type="presParOf" srcId="{DAAE3993-6A35-4164-8568-75EFF9BAF6B7}" destId="{1697B408-AB78-4648-A5F6-9911155D187F}" srcOrd="2" destOrd="0" presId="urn:microsoft.com/office/officeart/2005/8/layout/orgChart1"/>
    <dgm:cxn modelId="{990D5022-3F1A-438F-9ED1-5C8A41673AAC}" type="presParOf" srcId="{DAAE3993-6A35-4164-8568-75EFF9BAF6B7}" destId="{18CBC792-EBD2-BA47-A840-10CD593359DB}" srcOrd="3" destOrd="0" presId="urn:microsoft.com/office/officeart/2005/8/layout/orgChart1"/>
    <dgm:cxn modelId="{BEE96B1F-968C-48A0-B37A-0DAD3DA1C80F}" type="presParOf" srcId="{18CBC792-EBD2-BA47-A840-10CD593359DB}" destId="{F7C1B43B-87AB-CD43-B273-678B94CD1CE7}" srcOrd="0" destOrd="0" presId="urn:microsoft.com/office/officeart/2005/8/layout/orgChart1"/>
    <dgm:cxn modelId="{BAFC63EF-9DCA-463C-9E4B-8DEC3C7AE6C0}" type="presParOf" srcId="{F7C1B43B-87AB-CD43-B273-678B94CD1CE7}" destId="{A4196E5E-69FC-EF4D-B1A4-0E2EB62008D3}" srcOrd="0" destOrd="0" presId="urn:microsoft.com/office/officeart/2005/8/layout/orgChart1"/>
    <dgm:cxn modelId="{A939BBB3-4B72-4CC6-9263-631305679EAB}" type="presParOf" srcId="{F7C1B43B-87AB-CD43-B273-678B94CD1CE7}" destId="{485D9936-3BA2-184B-BDFD-9E6915563827}" srcOrd="1" destOrd="0" presId="urn:microsoft.com/office/officeart/2005/8/layout/orgChart1"/>
    <dgm:cxn modelId="{BA8B2AFA-5C64-4981-9FE7-E2ED64D06EB4}" type="presParOf" srcId="{18CBC792-EBD2-BA47-A840-10CD593359DB}" destId="{D7864B37-E773-2347-B728-AC10561052E7}" srcOrd="1" destOrd="0" presId="urn:microsoft.com/office/officeart/2005/8/layout/orgChart1"/>
    <dgm:cxn modelId="{FC29A4F3-CC68-491A-9729-E5909A8753E1}" type="presParOf" srcId="{18CBC792-EBD2-BA47-A840-10CD593359DB}" destId="{A343A648-B5E7-DE42-88E0-E1CF86E8B63D}" srcOrd="2" destOrd="0" presId="urn:microsoft.com/office/officeart/2005/8/layout/orgChart1"/>
    <dgm:cxn modelId="{87AC472D-23EA-4357-A410-C68C4F6FCABE}" type="presParOf" srcId="{ECD5C0C0-0A34-4FDA-9DB2-185E68B56F6A}" destId="{21FCB7B6-0430-4AE1-91AD-A8E006252AEC}"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ABB6AD-CAFF-42BE-9D5A-4644FE90E7A6}" type="datetimeFigureOut">
              <a:rPr lang="en-US" smtClean="0"/>
              <a:pPr/>
              <a:t>1/25/2014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D6C0F0-0DA8-46D3-A8D3-B1178C9707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DAF45E-5501-4DBE-88C4-D90783B730E7}"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DAF45E-5501-4DBE-88C4-D90783B730E7}"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53F5DF-1CAD-4BD7-9A79-B2D6B42407D8}" type="datetimeFigureOut">
              <a:rPr lang="en-US" smtClean="0"/>
              <a:pPr/>
              <a:t>1/25/2014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1ADCB7-FD10-4345-8F89-EC51137C5E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53F5DF-1CAD-4BD7-9A79-B2D6B42407D8}"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1ADCB7-FD10-4345-8F89-EC51137C5E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53F5DF-1CAD-4BD7-9A79-B2D6B42407D8}"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1ADCB7-FD10-4345-8F89-EC51137C5E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53F5DF-1CAD-4BD7-9A79-B2D6B42407D8}"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1ADCB7-FD10-4345-8F89-EC51137C5EF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53F5DF-1CAD-4BD7-9A79-B2D6B42407D8}"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1ADCB7-FD10-4345-8F89-EC51137C5EF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53F5DF-1CAD-4BD7-9A79-B2D6B42407D8}" type="datetimeFigureOut">
              <a:rPr lang="en-US" smtClean="0"/>
              <a:pPr/>
              <a:t>1/25/2014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1ADCB7-FD10-4345-8F89-EC51137C5EF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53F5DF-1CAD-4BD7-9A79-B2D6B42407D8}" type="datetimeFigureOut">
              <a:rPr lang="en-US" smtClean="0"/>
              <a:pPr/>
              <a:t>1/25/2014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31ADCB7-FD10-4345-8F89-EC51137C5E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53F5DF-1CAD-4BD7-9A79-B2D6B42407D8}" type="datetimeFigureOut">
              <a:rPr lang="en-US" smtClean="0"/>
              <a:pPr/>
              <a:t>1/25/2014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31ADCB7-FD10-4345-8F89-EC51137C5EF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53F5DF-1CAD-4BD7-9A79-B2D6B42407D8}" type="datetimeFigureOut">
              <a:rPr lang="en-US" smtClean="0"/>
              <a:pPr/>
              <a:t>1/25/2014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31ADCB7-FD10-4345-8F89-EC51137C5E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53F5DF-1CAD-4BD7-9A79-B2D6B42407D8}" type="datetimeFigureOut">
              <a:rPr lang="en-US" smtClean="0"/>
              <a:pPr/>
              <a:t>1/25/2014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1ADCB7-FD10-4345-8F89-EC51137C5E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a:p>
        </p:txBody>
      </p:sp>
      <p:sp>
        <p:nvSpPr>
          <p:cNvPr id="5" name="Date Placeholder 4"/>
          <p:cNvSpPr>
            <a:spLocks noGrp="1"/>
          </p:cNvSpPr>
          <p:nvPr>
            <p:ph type="dt" sz="half" idx="10"/>
          </p:nvPr>
        </p:nvSpPr>
        <p:spPr/>
        <p:txBody>
          <a:bodyPr/>
          <a:lstStyle>
            <a:lvl1pPr>
              <a:defRPr>
                <a:solidFill>
                  <a:schemeClr val="tx1"/>
                </a:solidFill>
              </a:defRPr>
            </a:lvl1pPr>
            <a:extLst/>
          </a:lstStyle>
          <a:p>
            <a:fld id="{9253F5DF-1CAD-4BD7-9A79-B2D6B42407D8}" type="datetimeFigureOut">
              <a:rPr lang="en-US" smtClean="0"/>
              <a:pPr/>
              <a:t>1/25/2014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1ADCB7-FD10-4345-8F89-EC51137C5EF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53F5DF-1CAD-4BD7-9A79-B2D6B42407D8}" type="datetimeFigureOut">
              <a:rPr lang="en-US" smtClean="0"/>
              <a:pPr/>
              <a:t>1/25/2014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1ADCB7-FD10-4345-8F89-EC51137C5E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YE" dirty="0" smtClean="0"/>
              <a:t>مبادئ تقاسم الموارد </a:t>
            </a:r>
            <a:r>
              <a:rPr lang="ar-YE" dirty="0" err="1" smtClean="0"/>
              <a:t>الطبيعيه</a:t>
            </a:r>
            <a:r>
              <a:rPr lang="ar-YE" dirty="0" smtClean="0"/>
              <a:t> في اليمن في ضوء مخرجات الحوار الوطني</a:t>
            </a:r>
            <a:endParaRPr lang="en-US" dirty="0"/>
          </a:p>
        </p:txBody>
      </p:sp>
      <p:sp>
        <p:nvSpPr>
          <p:cNvPr id="3" name="Subtitle 2"/>
          <p:cNvSpPr>
            <a:spLocks noGrp="1"/>
          </p:cNvSpPr>
          <p:nvPr>
            <p:ph type="subTitle" idx="1"/>
          </p:nvPr>
        </p:nvSpPr>
        <p:spPr>
          <a:xfrm>
            <a:off x="838200" y="5257800"/>
            <a:ext cx="1447800" cy="914400"/>
          </a:xfrm>
        </p:spPr>
        <p:txBody>
          <a:bodyPr>
            <a:normAutofit fontScale="92500"/>
          </a:bodyPr>
          <a:lstStyle/>
          <a:p>
            <a:pPr algn="r" rtl="1"/>
            <a:r>
              <a:rPr lang="ar-YE" smtClean="0">
                <a:solidFill>
                  <a:schemeClr val="bg1"/>
                </a:solidFill>
              </a:rPr>
              <a:t>رشيد الكاف</a:t>
            </a:r>
          </a:p>
          <a:p>
            <a:pPr algn="l"/>
            <a:r>
              <a:rPr lang="ar-YE" smtClean="0">
                <a:solidFill>
                  <a:schemeClr val="bg1"/>
                </a:solidFill>
              </a:rPr>
              <a:t>يناير 2014</a:t>
            </a:r>
            <a:endParaRPr lang="en-US">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8229600" cy="4525963"/>
          </a:xfrm>
        </p:spPr>
        <p:txBody>
          <a:bodyPr>
            <a:normAutofit fontScale="92500" lnSpcReduction="20000"/>
          </a:bodyPr>
          <a:lstStyle/>
          <a:p>
            <a:pPr algn="r" rtl="1">
              <a:lnSpc>
                <a:spcPct val="150000"/>
              </a:lnSpc>
            </a:pPr>
            <a:r>
              <a:rPr lang="ar-YE" sz="2400" b="1" dirty="0" smtClean="0"/>
              <a:t>العراق</a:t>
            </a:r>
          </a:p>
          <a:p>
            <a:pPr marL="742950" indent="-342900" algn="r" rtl="1">
              <a:lnSpc>
                <a:spcPct val="150000"/>
              </a:lnSpc>
              <a:buFont typeface="+mj-lt"/>
              <a:buAutoNum type="arabicPeriod"/>
            </a:pPr>
            <a:r>
              <a:rPr lang="ar-YE" sz="2400" dirty="0" smtClean="0"/>
              <a:t>الحكومة المركزية</a:t>
            </a:r>
          </a:p>
          <a:p>
            <a:pPr marL="742950" lvl="1" indent="-342900" algn="r" rtl="1">
              <a:lnSpc>
                <a:spcPct val="150000"/>
              </a:lnSpc>
              <a:buNone/>
            </a:pPr>
            <a:r>
              <a:rPr lang="ar-YE" sz="2000" dirty="0" smtClean="0"/>
              <a:t>			عقود خدمة</a:t>
            </a:r>
          </a:p>
          <a:p>
            <a:pPr marL="742950" indent="-342900" algn="r" rtl="1">
              <a:lnSpc>
                <a:spcPct val="150000"/>
              </a:lnSpc>
              <a:buFont typeface="+mj-lt"/>
              <a:buAutoNum type="arabicPeriod"/>
            </a:pPr>
            <a:r>
              <a:rPr lang="ar-YE" sz="2400" dirty="0" smtClean="0"/>
              <a:t>كردستان:</a:t>
            </a:r>
          </a:p>
          <a:p>
            <a:pPr marL="742950" lvl="1" indent="-342900" algn="r" rtl="1">
              <a:lnSpc>
                <a:spcPct val="150000"/>
              </a:lnSpc>
              <a:buNone/>
            </a:pPr>
            <a:r>
              <a:rPr lang="ar-YE" sz="2000" dirty="0"/>
              <a:t>	</a:t>
            </a:r>
            <a:r>
              <a:rPr lang="ar-YE" sz="2000" dirty="0" smtClean="0"/>
              <a:t>		عقود اقتسام الإنتاج</a:t>
            </a:r>
          </a:p>
          <a:p>
            <a:pPr marL="742950" indent="-342900" algn="r" rtl="1">
              <a:lnSpc>
                <a:spcPct val="150000"/>
              </a:lnSpc>
              <a:buFont typeface="+mj-lt"/>
              <a:buAutoNum type="arabicPeriod"/>
            </a:pPr>
            <a:r>
              <a:rPr lang="ar-YE" sz="2400" dirty="0" smtClean="0"/>
              <a:t>صلاح الدين		</a:t>
            </a:r>
          </a:p>
          <a:p>
            <a:pPr marL="742950" indent="-342900" algn="r" rtl="1">
              <a:lnSpc>
                <a:spcPct val="150000"/>
              </a:lnSpc>
              <a:buFont typeface="+mj-lt"/>
              <a:buAutoNum type="arabicPeriod"/>
            </a:pPr>
            <a:r>
              <a:rPr lang="ar-YE" sz="2400" dirty="0" smtClean="0"/>
              <a:t>البصرة</a:t>
            </a:r>
          </a:p>
          <a:p>
            <a:pPr marL="742950" indent="-514350" algn="r" rtl="1">
              <a:lnSpc>
                <a:spcPct val="150000"/>
              </a:lnSpc>
              <a:spcBef>
                <a:spcPts val="1200"/>
              </a:spcBef>
              <a:buNone/>
            </a:pPr>
            <a:r>
              <a:rPr lang="ar-YE" sz="2400" dirty="0" smtClean="0"/>
              <a:t>السبب</a:t>
            </a:r>
          </a:p>
          <a:p>
            <a:pPr marL="514350" indent="-514350" algn="r" rtl="1">
              <a:lnSpc>
                <a:spcPct val="150000"/>
              </a:lnSpc>
              <a:buNone/>
            </a:pPr>
            <a:r>
              <a:rPr lang="ar-YE" sz="2400" dirty="0" smtClean="0"/>
              <a:t>	ضبابية النص الدستوري.</a:t>
            </a:r>
            <a:endParaRPr lang="en-US" sz="2400" dirty="0"/>
          </a:p>
        </p:txBody>
      </p:sp>
      <p:sp>
        <p:nvSpPr>
          <p:cNvPr id="5" name="Left Brace 4"/>
          <p:cNvSpPr/>
          <p:nvPr/>
        </p:nvSpPr>
        <p:spPr>
          <a:xfrm>
            <a:off x="5867400" y="3276600"/>
            <a:ext cx="304800" cy="762000"/>
          </a:xfrm>
          <a:prstGeom prst="leftBrace">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TextBox 5"/>
          <p:cNvSpPr txBox="1"/>
          <p:nvPr/>
        </p:nvSpPr>
        <p:spPr>
          <a:xfrm>
            <a:off x="1066800" y="3429000"/>
            <a:ext cx="4648200" cy="461665"/>
          </a:xfrm>
          <a:prstGeom prst="rect">
            <a:avLst/>
          </a:prstGeom>
          <a:noFill/>
        </p:spPr>
        <p:txBody>
          <a:bodyPr wrap="square" rtlCol="0">
            <a:spAutoFit/>
          </a:bodyPr>
          <a:lstStyle/>
          <a:p>
            <a:pPr algn="r"/>
            <a:r>
              <a:rPr lang="ar-YE" sz="2400" dirty="0" smtClean="0"/>
              <a:t>مطالبات بمزيد من الاستقلالية في مجال الثروة</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0600"/>
            <a:ext cx="6400800" cy="4525963"/>
          </a:xfrm>
        </p:spPr>
        <p:txBody>
          <a:bodyPr>
            <a:normAutofit/>
          </a:bodyPr>
          <a:lstStyle/>
          <a:p>
            <a:pPr algn="r" rtl="1">
              <a:lnSpc>
                <a:spcPct val="200000"/>
              </a:lnSpc>
            </a:pPr>
            <a:r>
              <a:rPr lang="ar-YE" b="1" dirty="0" smtClean="0"/>
              <a:t>السودان</a:t>
            </a:r>
          </a:p>
          <a:p>
            <a:pPr marL="858838" lvl="1" algn="r" rtl="1">
              <a:lnSpc>
                <a:spcPct val="200000"/>
              </a:lnSpc>
              <a:buNone/>
            </a:pPr>
            <a:r>
              <a:rPr lang="ar-YE" dirty="0" smtClean="0"/>
              <a:t>خلال المرحلة الإنتقالية</a:t>
            </a:r>
            <a:r>
              <a:rPr lang="en-US" dirty="0" smtClean="0"/>
              <a:t> </a:t>
            </a:r>
            <a:r>
              <a:rPr lang="ar-YE" dirty="0" smtClean="0"/>
              <a:t> (إتفاق نيفاشا)</a:t>
            </a:r>
          </a:p>
          <a:p>
            <a:pPr marL="1485900" lvl="1" algn="r" rtl="1">
              <a:lnSpc>
                <a:spcPct val="200000"/>
              </a:lnSpc>
            </a:pPr>
            <a:r>
              <a:rPr lang="ar-YE" dirty="0" smtClean="0"/>
              <a:t>تنظيم إدارة الثروة.</a:t>
            </a:r>
          </a:p>
          <a:p>
            <a:pPr marL="1485900" lvl="1" algn="r" rtl="1">
              <a:lnSpc>
                <a:spcPct val="200000"/>
              </a:lnSpc>
            </a:pPr>
            <a:r>
              <a:rPr lang="ar-YE" dirty="0" smtClean="0"/>
              <a:t>اقتسامها.</a:t>
            </a:r>
          </a:p>
          <a:p>
            <a:pPr marL="1485900" lvl="1" algn="r" rtl="1">
              <a:lnSpc>
                <a:spcPct val="200000"/>
              </a:lnSpc>
            </a:pPr>
            <a:r>
              <a:rPr lang="ar-YE" dirty="0" smtClean="0"/>
              <a:t>حل المنازعات.</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305490"/>
            <a:ext cx="7772400" cy="461665"/>
          </a:xfrm>
          <a:prstGeom prst="rect">
            <a:avLst/>
          </a:prstGeom>
          <a:noFill/>
        </p:spPr>
        <p:txBody>
          <a:bodyPr wrap="square" rtlCol="0">
            <a:spAutoFit/>
          </a:bodyPr>
          <a:lstStyle/>
          <a:p>
            <a:pPr algn="ctr" rtl="1"/>
            <a:r>
              <a:rPr lang="ar-YE" sz="2400" b="1" u="sng" dirty="0" smtClean="0">
                <a:ln>
                  <a:solidFill>
                    <a:schemeClr val="tx1"/>
                  </a:solidFill>
                </a:ln>
                <a:solidFill>
                  <a:schemeClr val="bg1"/>
                </a:solidFill>
              </a:rPr>
              <a:t>ملاحظه:</a:t>
            </a:r>
            <a:r>
              <a:rPr lang="ar-YE" sz="2400" b="1" dirty="0" smtClean="0">
                <a:ln>
                  <a:solidFill>
                    <a:schemeClr val="tx1"/>
                  </a:solidFill>
                </a:ln>
                <a:solidFill>
                  <a:schemeClr val="bg1"/>
                </a:solidFill>
              </a:rPr>
              <a:t> النسب لا تؤخذ بالمطلق، فهي مرتبطة باقتسام "الموارد الكليه"</a:t>
            </a:r>
            <a:endParaRPr lang="en-US" sz="2400" b="1" dirty="0">
              <a:ln>
                <a:solidFill>
                  <a:schemeClr val="tx1"/>
                </a:solidFill>
              </a:ln>
              <a:solidFill>
                <a:schemeClr val="bg1"/>
              </a:solidFill>
            </a:endParaRPr>
          </a:p>
        </p:txBody>
      </p:sp>
      <p:graphicFrame>
        <p:nvGraphicFramePr>
          <p:cNvPr id="7" name="Diagram 6"/>
          <p:cNvGraphicFramePr/>
          <p:nvPr/>
        </p:nvGraphicFramePr>
        <p:xfrm>
          <a:off x="533400" y="838200"/>
          <a:ext cx="80772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705600" y="228600"/>
            <a:ext cx="1600200" cy="507831"/>
          </a:xfrm>
          <a:prstGeom prst="rect">
            <a:avLst/>
          </a:prstGeom>
          <a:noFill/>
        </p:spPr>
        <p:txBody>
          <a:bodyPr wrap="square" rtlCol="0">
            <a:spAutoFit/>
          </a:bodyPr>
          <a:lstStyle/>
          <a:p>
            <a:pPr marL="365760" lvl="0" indent="-256032" algn="r" rtl="1">
              <a:spcBef>
                <a:spcPts val="400"/>
              </a:spcBef>
              <a:buClr>
                <a:srgbClr val="2DA2BF"/>
              </a:buClr>
              <a:buSzPct val="68000"/>
              <a:buFont typeface="Wingdings 3"/>
              <a:buChar char=""/>
            </a:pPr>
            <a:r>
              <a:rPr lang="ar-YE" sz="2700" b="1" dirty="0" smtClean="0">
                <a:solidFill>
                  <a:prstClr val="black"/>
                </a:solidFill>
              </a:rPr>
              <a:t>اندونيسيا</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algn="ctr"/>
            <a:r>
              <a:rPr lang="ar-YE" smtClean="0"/>
              <a:t>أنواع العقود والاتفاقيات البترولية السائدة</a:t>
            </a:r>
            <a:r>
              <a:rPr lang="en-US" smtClean="0"/>
              <a:t/>
            </a:r>
            <a:br>
              <a:rPr lang="en-US" smtClean="0"/>
            </a:br>
            <a:endParaRPr lang="en-US"/>
          </a:p>
        </p:txBody>
      </p:sp>
      <p:graphicFrame>
        <p:nvGraphicFramePr>
          <p:cNvPr id="5" name="Table 4"/>
          <p:cNvGraphicFramePr>
            <a:graphicFrameLocks noGrp="1"/>
          </p:cNvGraphicFramePr>
          <p:nvPr/>
        </p:nvGraphicFramePr>
        <p:xfrm>
          <a:off x="838200" y="1295400"/>
          <a:ext cx="7391400" cy="4572000"/>
        </p:xfrm>
        <a:graphic>
          <a:graphicData uri="http://schemas.openxmlformats.org/drawingml/2006/table">
            <a:tbl>
              <a:tblPr rtl="1"/>
              <a:tblGrid>
                <a:gridCol w="3695700"/>
                <a:gridCol w="3695700"/>
              </a:tblGrid>
              <a:tr h="753473">
                <a:tc>
                  <a:txBody>
                    <a:bodyPr/>
                    <a:lstStyle/>
                    <a:p>
                      <a:pPr marL="0" marR="0" algn="ctr" rtl="1">
                        <a:lnSpc>
                          <a:spcPct val="115000"/>
                        </a:lnSpc>
                        <a:spcBef>
                          <a:spcPts val="0"/>
                        </a:spcBef>
                        <a:spcAft>
                          <a:spcPts val="0"/>
                        </a:spcAft>
                      </a:pPr>
                      <a:r>
                        <a:rPr lang="ar-YE" sz="2000" b="1" dirty="0" smtClean="0">
                          <a:latin typeface="Calibri"/>
                          <a:ea typeface="Calibri"/>
                          <a:cs typeface="Arial"/>
                        </a:rPr>
                        <a:t>أنواع </a:t>
                      </a:r>
                      <a:r>
                        <a:rPr lang="ar-YE" sz="2000" b="1" dirty="0">
                          <a:latin typeface="Calibri"/>
                          <a:ea typeface="Calibri"/>
                          <a:cs typeface="Arial"/>
                        </a:rPr>
                        <a:t>العقود </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YE" sz="2000" b="1" dirty="0" smtClean="0">
                          <a:latin typeface="Calibri"/>
                          <a:ea typeface="Calibri"/>
                          <a:cs typeface="Arial"/>
                        </a:rPr>
                        <a:t>النظم المالية</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8527">
                <a:tc>
                  <a:txBody>
                    <a:bodyPr/>
                    <a:lstStyle/>
                    <a:p>
                      <a:pPr marL="342900" marR="0" lvl="0" indent="-342900" algn="r" rtl="1">
                        <a:lnSpc>
                          <a:spcPct val="115000"/>
                        </a:lnSpc>
                        <a:spcBef>
                          <a:spcPts val="0"/>
                        </a:spcBef>
                        <a:spcAft>
                          <a:spcPts val="0"/>
                        </a:spcAft>
                        <a:buFont typeface="Symbol"/>
                        <a:buChar char=""/>
                      </a:pPr>
                      <a:r>
                        <a:rPr lang="ar-YE" sz="1400" dirty="0" smtClean="0">
                          <a:latin typeface="Calibri"/>
                          <a:ea typeface="Calibri"/>
                          <a:cs typeface="Arial"/>
                        </a:rPr>
                        <a:t>ترخيص </a:t>
                      </a:r>
                      <a:r>
                        <a:rPr lang="ar-YE" sz="1400" dirty="0">
                          <a:latin typeface="Calibri"/>
                          <a:ea typeface="Calibri"/>
                          <a:cs typeface="Arial"/>
                        </a:rPr>
                        <a:t>أو امتياز، </a:t>
                      </a:r>
                      <a:r>
                        <a:rPr lang="ar-YE" sz="1400" dirty="0" err="1">
                          <a:latin typeface="Calibri"/>
                          <a:ea typeface="Calibri"/>
                          <a:cs typeface="Arial"/>
                        </a:rPr>
                        <a:t>بـ</a:t>
                      </a:r>
                      <a:r>
                        <a:rPr lang="ar-YE" sz="1400" dirty="0">
                          <a:latin typeface="Calibri"/>
                          <a:ea typeface="Calibri"/>
                          <a:cs typeface="Arial"/>
                        </a:rPr>
                        <a:t> أو بدون اتفاقية </a:t>
                      </a:r>
                      <a:r>
                        <a:rPr lang="ar-YE" sz="1400" b="1" dirty="0">
                          <a:latin typeface="Calibri"/>
                          <a:ea typeface="Calibri"/>
                          <a:cs typeface="Arial"/>
                        </a:rPr>
                        <a:t>(بحر الشمال</a:t>
                      </a:r>
                      <a:r>
                        <a:rPr lang="ar-YE" sz="1400" b="1" dirty="0" smtClean="0">
                          <a:latin typeface="Calibri"/>
                          <a:ea typeface="Calibri"/>
                          <a:cs typeface="Arial"/>
                        </a:rPr>
                        <a:t>)</a:t>
                      </a:r>
                    </a:p>
                    <a:p>
                      <a:pPr marL="342900" marR="0" lvl="0" indent="-342900" algn="r" rtl="1">
                        <a:lnSpc>
                          <a:spcPct val="115000"/>
                        </a:lnSpc>
                        <a:spcBef>
                          <a:spcPts val="0"/>
                        </a:spcBef>
                        <a:spcAft>
                          <a:spcPts val="0"/>
                        </a:spcAft>
                        <a:buFont typeface="Symbol"/>
                        <a:buNone/>
                      </a:pPr>
                      <a:endParaRPr lang="en-US" sz="1400" dirty="0">
                        <a:latin typeface="Calibri"/>
                        <a:ea typeface="Calibri"/>
                        <a:cs typeface="Arial"/>
                      </a:endParaRPr>
                    </a:p>
                    <a:p>
                      <a:pPr marL="342900" marR="0" lvl="0" indent="-342900" algn="r" rtl="1">
                        <a:lnSpc>
                          <a:spcPct val="115000"/>
                        </a:lnSpc>
                        <a:spcBef>
                          <a:spcPts val="0"/>
                        </a:spcBef>
                        <a:spcAft>
                          <a:spcPts val="0"/>
                        </a:spcAft>
                        <a:buFont typeface="Symbol"/>
                        <a:buChar char=""/>
                      </a:pPr>
                      <a:r>
                        <a:rPr lang="ar-YE" sz="1400" dirty="0">
                          <a:latin typeface="Calibri"/>
                          <a:ea typeface="Calibri"/>
                          <a:cs typeface="Arial"/>
                        </a:rPr>
                        <a:t>ترخيص أو امتيازات في مشروع مشترك </a:t>
                      </a:r>
                      <a:r>
                        <a:rPr lang="ar-YE" sz="1400" b="1" dirty="0">
                          <a:latin typeface="Calibri"/>
                          <a:ea typeface="Calibri"/>
                          <a:cs typeface="Arial"/>
                        </a:rPr>
                        <a:t>(نيجيريا، فنزويلا).</a:t>
                      </a:r>
                      <a:r>
                        <a:rPr lang="ar-YE" sz="1400" dirty="0">
                          <a:latin typeface="Calibri"/>
                          <a:ea typeface="Calibri"/>
                          <a:cs typeface="Arial"/>
                        </a:rPr>
                        <a:t> </a:t>
                      </a:r>
                      <a:endParaRPr lang="ar-YE" sz="1400" dirty="0" smtClean="0">
                        <a:latin typeface="Calibri"/>
                        <a:ea typeface="Calibri"/>
                        <a:cs typeface="Arial"/>
                      </a:endParaRPr>
                    </a:p>
                    <a:p>
                      <a:pPr marL="342900" marR="0" lvl="0" indent="-342900" algn="r" rtl="1">
                        <a:lnSpc>
                          <a:spcPct val="115000"/>
                        </a:lnSpc>
                        <a:spcBef>
                          <a:spcPts val="0"/>
                        </a:spcBef>
                        <a:spcAft>
                          <a:spcPts val="0"/>
                        </a:spcAft>
                        <a:buFont typeface="Symbol"/>
                        <a:buNone/>
                      </a:pPr>
                      <a:endParaRPr lang="en-US" sz="1400" dirty="0">
                        <a:latin typeface="Calibri"/>
                        <a:ea typeface="Calibri"/>
                        <a:cs typeface="Arial"/>
                      </a:endParaRPr>
                    </a:p>
                    <a:p>
                      <a:pPr marL="342900" marR="0" lvl="0" indent="-342900" algn="r" rtl="1">
                        <a:lnSpc>
                          <a:spcPct val="115000"/>
                        </a:lnSpc>
                        <a:spcBef>
                          <a:spcPts val="0"/>
                        </a:spcBef>
                        <a:spcAft>
                          <a:spcPts val="0"/>
                        </a:spcAft>
                        <a:buFont typeface="Symbol"/>
                        <a:buChar char=""/>
                      </a:pPr>
                      <a:r>
                        <a:rPr lang="ar-YE" sz="1400" dirty="0">
                          <a:latin typeface="Calibri"/>
                          <a:ea typeface="Calibri"/>
                          <a:cs typeface="Arial"/>
                        </a:rPr>
                        <a:t>اتفاقيات المشاركة في </a:t>
                      </a:r>
                      <a:r>
                        <a:rPr lang="ar-YE" sz="1400" b="1" dirty="0" smtClean="0">
                          <a:latin typeface="Calibri"/>
                          <a:ea typeface="Calibri"/>
                          <a:cs typeface="Arial"/>
                        </a:rPr>
                        <a:t>الإنتاج </a:t>
                      </a:r>
                      <a:r>
                        <a:rPr lang="ar-YE" sz="1400" b="1" dirty="0">
                          <a:latin typeface="Calibri"/>
                          <a:ea typeface="Calibri"/>
                          <a:cs typeface="Arial"/>
                        </a:rPr>
                        <a:t>(أندونيسيا، مصر، أنجولا، اليمن). </a:t>
                      </a:r>
                      <a:endParaRPr lang="ar-YE" sz="1400" b="1" dirty="0" smtClean="0">
                        <a:latin typeface="Calibri"/>
                        <a:ea typeface="Calibri"/>
                        <a:cs typeface="Arial"/>
                      </a:endParaRPr>
                    </a:p>
                    <a:p>
                      <a:pPr marL="342900" marR="0" lvl="0" indent="-342900" algn="r" rtl="1">
                        <a:lnSpc>
                          <a:spcPct val="115000"/>
                        </a:lnSpc>
                        <a:spcBef>
                          <a:spcPts val="0"/>
                        </a:spcBef>
                        <a:spcAft>
                          <a:spcPts val="0"/>
                        </a:spcAft>
                        <a:buFont typeface="Symbol"/>
                        <a:buNone/>
                      </a:pPr>
                      <a:endParaRPr lang="en-US" sz="1400" dirty="0">
                        <a:latin typeface="Calibri"/>
                        <a:ea typeface="Calibri"/>
                        <a:cs typeface="Arial"/>
                      </a:endParaRPr>
                    </a:p>
                    <a:p>
                      <a:pPr marL="342900" marR="0" lvl="0" indent="-342900" algn="r" rtl="1">
                        <a:lnSpc>
                          <a:spcPct val="115000"/>
                        </a:lnSpc>
                        <a:spcBef>
                          <a:spcPts val="0"/>
                        </a:spcBef>
                        <a:spcAft>
                          <a:spcPts val="0"/>
                        </a:spcAft>
                        <a:buFont typeface="Symbol"/>
                        <a:buChar char=""/>
                      </a:pPr>
                      <a:r>
                        <a:rPr lang="ar-YE" sz="1400" dirty="0">
                          <a:latin typeface="Calibri"/>
                          <a:ea typeface="Calibri"/>
                          <a:cs typeface="Arial"/>
                        </a:rPr>
                        <a:t>عقود الخدمات (بما ذلك عقود خدمات المخاطرة وإعادة الشراء) </a:t>
                      </a:r>
                      <a:r>
                        <a:rPr lang="ar-YE" sz="1400" b="1" dirty="0">
                          <a:latin typeface="Calibri"/>
                          <a:ea typeface="Calibri"/>
                          <a:cs typeface="Arial"/>
                        </a:rPr>
                        <a:t>(العراق</a:t>
                      </a:r>
                      <a:r>
                        <a:rPr lang="ar-YE" sz="1400" b="1" dirty="0" smtClean="0">
                          <a:latin typeface="Calibri"/>
                          <a:ea typeface="Calibri"/>
                          <a:cs typeface="Arial"/>
                        </a:rPr>
                        <a:t>)</a:t>
                      </a:r>
                      <a:r>
                        <a:rPr lang="ar-YE" sz="1400" dirty="0" smtClean="0">
                          <a:latin typeface="Calibri"/>
                          <a:ea typeface="Calibri"/>
                          <a:cs typeface="Arial"/>
                        </a:rPr>
                        <a:t>.</a:t>
                      </a:r>
                    </a:p>
                    <a:p>
                      <a:pPr marL="342900" marR="0" lvl="0" indent="-342900" algn="r" rtl="1">
                        <a:lnSpc>
                          <a:spcPct val="115000"/>
                        </a:lnSpc>
                        <a:spcBef>
                          <a:spcPts val="0"/>
                        </a:spcBef>
                        <a:spcAft>
                          <a:spcPts val="0"/>
                        </a:spcAft>
                        <a:buFont typeface="Symbol"/>
                        <a:buNone/>
                      </a:pPr>
                      <a:endParaRPr lang="en-US" sz="1400" dirty="0">
                        <a:latin typeface="Calibri"/>
                        <a:ea typeface="Calibri"/>
                        <a:cs typeface="Arial"/>
                      </a:endParaRPr>
                    </a:p>
                    <a:p>
                      <a:pPr marL="342900" marR="0" lvl="0" indent="-342900" algn="r" rtl="1">
                        <a:lnSpc>
                          <a:spcPct val="115000"/>
                        </a:lnSpc>
                        <a:spcBef>
                          <a:spcPts val="0"/>
                        </a:spcBef>
                        <a:spcAft>
                          <a:spcPts val="0"/>
                        </a:spcAft>
                        <a:buFont typeface="Symbol"/>
                        <a:buChar char=""/>
                      </a:pPr>
                      <a:r>
                        <a:rPr lang="ar-YE" sz="1400" dirty="0">
                          <a:latin typeface="Calibri"/>
                          <a:ea typeface="Calibri"/>
                          <a:cs typeface="Arial"/>
                        </a:rPr>
                        <a:t>اتفاقيات هجينة </a:t>
                      </a:r>
                      <a:r>
                        <a:rPr lang="ar-YE" sz="1400" dirty="0" err="1" smtClean="0">
                          <a:latin typeface="Calibri"/>
                          <a:ea typeface="Calibri"/>
                          <a:cs typeface="Arial"/>
                        </a:rPr>
                        <a:t>و</a:t>
                      </a:r>
                      <a:r>
                        <a:rPr lang="ar-YE" sz="1400" dirty="0" smtClean="0">
                          <a:latin typeface="Calibri"/>
                          <a:ea typeface="Calibri"/>
                          <a:cs typeface="Arial"/>
                        </a:rPr>
                        <a:t> خليط </a:t>
                      </a:r>
                      <a:r>
                        <a:rPr lang="ar-YE" sz="1400" dirty="0">
                          <a:latin typeface="Calibri"/>
                          <a:ea typeface="Calibri"/>
                          <a:cs typeface="Arial"/>
                        </a:rPr>
                        <a:t>من العقود </a:t>
                      </a:r>
                      <a:r>
                        <a:rPr lang="ar-YE" sz="1400" dirty="0" smtClean="0">
                          <a:latin typeface="Calibri"/>
                          <a:ea typeface="Calibri"/>
                          <a:cs typeface="Arial"/>
                        </a:rPr>
                        <a:t>أعلاه.</a:t>
                      </a:r>
                      <a:endParaRPr lang="en-US" sz="1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r" rtl="1">
                        <a:lnSpc>
                          <a:spcPct val="115000"/>
                        </a:lnSpc>
                        <a:spcBef>
                          <a:spcPts val="0"/>
                        </a:spcBef>
                        <a:spcAft>
                          <a:spcPts val="0"/>
                        </a:spcAft>
                        <a:buFont typeface="Symbol"/>
                        <a:buChar char=""/>
                      </a:pPr>
                      <a:r>
                        <a:rPr lang="ar-YE" sz="1400" dirty="0" smtClean="0">
                          <a:latin typeface="Calibri"/>
                          <a:ea typeface="Calibri"/>
                          <a:cs typeface="Arial"/>
                        </a:rPr>
                        <a:t>الضريبة </a:t>
                      </a:r>
                      <a:r>
                        <a:rPr lang="ar-YE" sz="1400" dirty="0">
                          <a:latin typeface="Calibri"/>
                          <a:ea typeface="Calibri"/>
                          <a:cs typeface="Arial"/>
                        </a:rPr>
                        <a:t>+ </a:t>
                      </a:r>
                      <a:r>
                        <a:rPr lang="ar-YE" sz="1400" dirty="0" smtClean="0">
                          <a:latin typeface="Calibri"/>
                          <a:ea typeface="Calibri"/>
                          <a:cs typeface="Arial"/>
                        </a:rPr>
                        <a:t>الأتاوة</a:t>
                      </a:r>
                    </a:p>
                    <a:p>
                      <a:pPr marL="342900" marR="0" lvl="0" indent="-342900" algn="r" rtl="1">
                        <a:lnSpc>
                          <a:spcPct val="115000"/>
                        </a:lnSpc>
                        <a:spcBef>
                          <a:spcPts val="0"/>
                        </a:spcBef>
                        <a:spcAft>
                          <a:spcPts val="0"/>
                        </a:spcAft>
                        <a:buFont typeface="Symbol"/>
                        <a:buNone/>
                      </a:pPr>
                      <a:endParaRPr lang="ar-YE" sz="1400" dirty="0" smtClean="0">
                        <a:latin typeface="Calibri"/>
                        <a:ea typeface="Calibri"/>
                        <a:cs typeface="Arial"/>
                      </a:endParaRPr>
                    </a:p>
                    <a:p>
                      <a:pPr marL="342900" marR="0" lvl="0" indent="-342900" algn="r" rtl="1">
                        <a:lnSpc>
                          <a:spcPct val="115000"/>
                        </a:lnSpc>
                        <a:spcBef>
                          <a:spcPts val="0"/>
                        </a:spcBef>
                        <a:spcAft>
                          <a:spcPts val="0"/>
                        </a:spcAft>
                        <a:buFont typeface="Symbol"/>
                        <a:buChar char=""/>
                      </a:pPr>
                      <a:r>
                        <a:rPr lang="ar-YE" sz="1400" dirty="0" smtClean="0">
                          <a:latin typeface="Calibri"/>
                          <a:ea typeface="Calibri"/>
                          <a:cs typeface="Arial"/>
                        </a:rPr>
                        <a:t>الضريبة </a:t>
                      </a:r>
                      <a:r>
                        <a:rPr lang="ar-YE" sz="1400" dirty="0">
                          <a:latin typeface="Calibri"/>
                          <a:ea typeface="Calibri"/>
                          <a:cs typeface="Arial"/>
                        </a:rPr>
                        <a:t>+الأتاوة+ شروط المشاركة </a:t>
                      </a:r>
                      <a:r>
                        <a:rPr lang="en-US" sz="1400" dirty="0">
                          <a:latin typeface="Calibri"/>
                          <a:ea typeface="Calibri"/>
                          <a:cs typeface="Arial"/>
                        </a:rPr>
                        <a:t>(J.V</a:t>
                      </a:r>
                      <a:r>
                        <a:rPr lang="en-US" sz="1400" dirty="0" smtClean="0">
                          <a:latin typeface="Calibri"/>
                          <a:ea typeface="Calibri"/>
                          <a:cs typeface="Arial"/>
                        </a:rPr>
                        <a:t>.)</a:t>
                      </a:r>
                      <a:endParaRPr lang="ar-YE" sz="1400" dirty="0" smtClean="0">
                        <a:latin typeface="Calibri"/>
                        <a:ea typeface="Calibri"/>
                        <a:cs typeface="Arial"/>
                      </a:endParaRPr>
                    </a:p>
                    <a:p>
                      <a:pPr marL="342900" marR="0" lvl="0" indent="-342900" algn="r" rtl="1">
                        <a:lnSpc>
                          <a:spcPct val="115000"/>
                        </a:lnSpc>
                        <a:spcBef>
                          <a:spcPts val="0"/>
                        </a:spcBef>
                        <a:spcAft>
                          <a:spcPts val="0"/>
                        </a:spcAft>
                        <a:buFont typeface="Symbol"/>
                        <a:buNone/>
                      </a:pPr>
                      <a:endParaRPr lang="ar-YE" sz="1400" dirty="0" smtClean="0">
                        <a:latin typeface="Calibri"/>
                        <a:ea typeface="Calibri"/>
                        <a:cs typeface="Arial"/>
                      </a:endParaRPr>
                    </a:p>
                    <a:p>
                      <a:pPr marL="342900" marR="0" lvl="0" indent="-342900" algn="r" rtl="1">
                        <a:lnSpc>
                          <a:spcPct val="115000"/>
                        </a:lnSpc>
                        <a:spcBef>
                          <a:spcPts val="0"/>
                        </a:spcBef>
                        <a:spcAft>
                          <a:spcPts val="0"/>
                        </a:spcAft>
                        <a:buFont typeface="Symbol"/>
                        <a:buNone/>
                      </a:pPr>
                      <a:endParaRPr lang="ar-YE" sz="1400" dirty="0" smtClean="0">
                        <a:latin typeface="Calibri"/>
                        <a:ea typeface="Calibri"/>
                        <a:cs typeface="Arial"/>
                      </a:endParaRPr>
                    </a:p>
                    <a:p>
                      <a:pPr marL="342900" marR="0" lvl="0" indent="-342900" algn="r" rtl="1">
                        <a:lnSpc>
                          <a:spcPct val="115000"/>
                        </a:lnSpc>
                        <a:spcBef>
                          <a:spcPts val="0"/>
                        </a:spcBef>
                        <a:spcAft>
                          <a:spcPts val="0"/>
                        </a:spcAft>
                        <a:buFont typeface="Symbol"/>
                        <a:buChar char=""/>
                      </a:pPr>
                      <a:r>
                        <a:rPr lang="ar-YE" sz="1400" dirty="0" smtClean="0">
                          <a:latin typeface="Calibri"/>
                          <a:ea typeface="Calibri"/>
                          <a:cs typeface="Arial"/>
                        </a:rPr>
                        <a:t>المشاركة </a:t>
                      </a:r>
                      <a:r>
                        <a:rPr lang="ar-YE" sz="1400" dirty="0">
                          <a:latin typeface="Calibri"/>
                          <a:ea typeface="Calibri"/>
                          <a:cs typeface="Arial"/>
                        </a:rPr>
                        <a:t>في </a:t>
                      </a:r>
                      <a:r>
                        <a:rPr lang="ar-YE" sz="1400" dirty="0" smtClean="0">
                          <a:latin typeface="Calibri"/>
                          <a:ea typeface="Calibri"/>
                          <a:cs typeface="Arial"/>
                        </a:rPr>
                        <a:t>الإنتاج، </a:t>
                      </a:r>
                      <a:r>
                        <a:rPr lang="ar-YE" sz="1400" dirty="0">
                          <a:latin typeface="Calibri"/>
                          <a:ea typeface="Calibri"/>
                          <a:cs typeface="Arial"/>
                        </a:rPr>
                        <a:t>مع </a:t>
                      </a:r>
                      <a:r>
                        <a:rPr lang="ar-YE" sz="1400" dirty="0" err="1" smtClean="0">
                          <a:latin typeface="Calibri"/>
                          <a:ea typeface="Calibri"/>
                          <a:cs typeface="Arial"/>
                        </a:rPr>
                        <a:t>اتاوة</a:t>
                      </a:r>
                      <a:r>
                        <a:rPr lang="ar-YE" sz="1400" dirty="0" smtClean="0">
                          <a:latin typeface="Calibri"/>
                          <a:ea typeface="Calibri"/>
                          <a:cs typeface="Arial"/>
                        </a:rPr>
                        <a:t> وضريبة</a:t>
                      </a:r>
                    </a:p>
                    <a:p>
                      <a:pPr marL="342900" marR="0" lvl="0" indent="-342900" algn="r" rtl="1">
                        <a:lnSpc>
                          <a:spcPct val="115000"/>
                        </a:lnSpc>
                        <a:spcBef>
                          <a:spcPts val="0"/>
                        </a:spcBef>
                        <a:spcAft>
                          <a:spcPts val="0"/>
                        </a:spcAft>
                        <a:buFont typeface="Symbol"/>
                        <a:buNone/>
                      </a:pPr>
                      <a:endParaRPr lang="ar-YE" sz="1400" dirty="0" smtClean="0">
                        <a:latin typeface="Calibri"/>
                        <a:ea typeface="Calibri"/>
                        <a:cs typeface="Arial"/>
                      </a:endParaRPr>
                    </a:p>
                    <a:p>
                      <a:pPr marL="342900" marR="0" lvl="0" indent="-342900" algn="r" rtl="1">
                        <a:lnSpc>
                          <a:spcPct val="115000"/>
                        </a:lnSpc>
                        <a:spcBef>
                          <a:spcPts val="0"/>
                        </a:spcBef>
                        <a:spcAft>
                          <a:spcPts val="0"/>
                        </a:spcAft>
                        <a:buFont typeface="Symbol"/>
                        <a:buNone/>
                      </a:pPr>
                      <a:endParaRPr lang="ar-YE" sz="1400" dirty="0" smtClean="0">
                        <a:latin typeface="Calibri"/>
                        <a:ea typeface="Calibri"/>
                        <a:cs typeface="Arial"/>
                      </a:endParaRPr>
                    </a:p>
                    <a:p>
                      <a:pPr marL="342900" marR="0" lvl="0" indent="-342900" algn="r" rtl="1">
                        <a:lnSpc>
                          <a:spcPct val="115000"/>
                        </a:lnSpc>
                        <a:spcBef>
                          <a:spcPts val="0"/>
                        </a:spcBef>
                        <a:spcAft>
                          <a:spcPts val="0"/>
                        </a:spcAft>
                        <a:buFont typeface="Symbol"/>
                        <a:buChar char=""/>
                      </a:pPr>
                      <a:r>
                        <a:rPr lang="ar-YE" sz="1400" dirty="0" smtClean="0">
                          <a:latin typeface="Calibri"/>
                          <a:ea typeface="Calibri"/>
                          <a:cs typeface="Arial"/>
                        </a:rPr>
                        <a:t>رسوم،وربما </a:t>
                      </a:r>
                      <a:r>
                        <a:rPr lang="ar-YE" sz="1400" dirty="0">
                          <a:latin typeface="Calibri"/>
                          <a:ea typeface="Calibri"/>
                          <a:cs typeface="Arial"/>
                        </a:rPr>
                        <a:t>مشاركة في </a:t>
                      </a:r>
                      <a:r>
                        <a:rPr lang="ar-YE" sz="1400" dirty="0" smtClean="0">
                          <a:latin typeface="Calibri"/>
                          <a:ea typeface="Calibri"/>
                          <a:cs typeface="Arial"/>
                        </a:rPr>
                        <a:t>الإنتاج </a:t>
                      </a:r>
                    </a:p>
                    <a:p>
                      <a:pPr marL="342900" marR="0" lvl="0" indent="-342900" algn="r" rtl="1">
                        <a:lnSpc>
                          <a:spcPct val="115000"/>
                        </a:lnSpc>
                        <a:spcBef>
                          <a:spcPts val="0"/>
                        </a:spcBef>
                        <a:spcAft>
                          <a:spcPts val="0"/>
                        </a:spcAft>
                        <a:buFont typeface="Symbol"/>
                        <a:buNone/>
                      </a:pPr>
                      <a:endParaRPr lang="ar-YE" sz="1400" dirty="0" smtClean="0">
                        <a:latin typeface="Calibri"/>
                        <a:ea typeface="Calibri"/>
                        <a:cs typeface="Arial"/>
                      </a:endParaRPr>
                    </a:p>
                    <a:p>
                      <a:pPr marL="342900" marR="0" lvl="0" indent="-342900" algn="r" rtl="1">
                        <a:lnSpc>
                          <a:spcPct val="115000"/>
                        </a:lnSpc>
                        <a:spcBef>
                          <a:spcPts val="0"/>
                        </a:spcBef>
                        <a:spcAft>
                          <a:spcPts val="0"/>
                        </a:spcAft>
                        <a:buFont typeface="Symbol"/>
                        <a:buNone/>
                      </a:pPr>
                      <a:endParaRPr lang="ar-YE" sz="1400" dirty="0" smtClean="0">
                        <a:latin typeface="Calibri"/>
                        <a:ea typeface="Calibri"/>
                        <a:cs typeface="Arial"/>
                      </a:endParaRPr>
                    </a:p>
                    <a:p>
                      <a:pPr marL="342900" marR="0" lvl="0" indent="-342900" algn="r" rtl="1">
                        <a:lnSpc>
                          <a:spcPct val="115000"/>
                        </a:lnSpc>
                        <a:spcBef>
                          <a:spcPts val="0"/>
                        </a:spcBef>
                        <a:spcAft>
                          <a:spcPts val="0"/>
                        </a:spcAft>
                        <a:buFont typeface="Symbol"/>
                        <a:buChar char=""/>
                      </a:pPr>
                      <a:r>
                        <a:rPr lang="ar-YE" sz="1400" dirty="0" smtClean="0">
                          <a:latin typeface="Calibri"/>
                          <a:ea typeface="Calibri"/>
                          <a:cs typeface="Arial"/>
                        </a:rPr>
                        <a:t>متنوع</a:t>
                      </a:r>
                      <a:r>
                        <a:rPr lang="ar-YE" sz="1400" dirty="0">
                          <a:latin typeface="Calibri"/>
                          <a:ea typeface="Calibri"/>
                          <a:cs typeface="Arial"/>
                        </a:rPr>
                        <a:t>. </a:t>
                      </a:r>
                      <a:endParaRPr lang="en-US" sz="1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0"/>
            <a:ext cx="8229600" cy="5562600"/>
          </a:xfrm>
        </p:spPr>
        <p:txBody>
          <a:bodyPr>
            <a:normAutofit/>
          </a:bodyPr>
          <a:lstStyle/>
          <a:p>
            <a:pPr algn="r" rtl="1">
              <a:buNone/>
            </a:pPr>
            <a:r>
              <a:rPr lang="ar-YE" sz="3000" b="1" u="sng" dirty="0" smtClean="0"/>
              <a:t>الحرارة الجوفية</a:t>
            </a:r>
            <a:r>
              <a:rPr lang="ar-YE" sz="3000" b="1" dirty="0" smtClean="0"/>
              <a:t>:</a:t>
            </a:r>
            <a:r>
              <a:rPr lang="ar-YE" sz="3000" dirty="0" smtClean="0"/>
              <a:t> </a:t>
            </a:r>
          </a:p>
          <a:p>
            <a:pPr algn="r" rtl="1">
              <a:lnSpc>
                <a:spcPct val="200000"/>
              </a:lnSpc>
              <a:buNone/>
            </a:pPr>
            <a:r>
              <a:rPr lang="ar-YE" sz="2800" dirty="0" smtClean="0"/>
              <a:t>	يجب توفير مقومات للاستغلال الأمثل من أهمها:</a:t>
            </a:r>
          </a:p>
          <a:p>
            <a:pPr marL="917575" lvl="1" algn="r" rtl="1">
              <a:lnSpc>
                <a:spcPct val="150000"/>
              </a:lnSpc>
            </a:pPr>
            <a:r>
              <a:rPr lang="ar-YE" sz="2200" dirty="0" smtClean="0"/>
              <a:t>تشريعات واضحة عن الطاقة الحرارية الجوفية.</a:t>
            </a:r>
            <a:endParaRPr lang="en-US" sz="2200" dirty="0" smtClean="0"/>
          </a:p>
          <a:p>
            <a:pPr marL="917575" lvl="1" algn="r" rtl="1"/>
            <a:r>
              <a:rPr lang="ar-YE" sz="2200" dirty="0" smtClean="0"/>
              <a:t>تشريع </a:t>
            </a:r>
            <a:r>
              <a:rPr lang="ar-YE" sz="2200" dirty="0"/>
              <a:t>الأنظمة بمعايير </a:t>
            </a:r>
            <a:r>
              <a:rPr lang="ar-YE" sz="2200" dirty="0" smtClean="0"/>
              <a:t>أوروبية/ عالمية.</a:t>
            </a:r>
            <a:endParaRPr lang="en-US" sz="2200" dirty="0"/>
          </a:p>
          <a:p>
            <a:pPr marL="917575" lvl="1" algn="r" rtl="1"/>
            <a:r>
              <a:rPr lang="ar-YE" sz="2200" dirty="0" smtClean="0"/>
              <a:t>إطار </a:t>
            </a:r>
            <a:r>
              <a:rPr lang="ar-YE" sz="2200" dirty="0"/>
              <a:t>تأسيسي متين بالنسبة لهذا الجانب.</a:t>
            </a:r>
            <a:endParaRPr lang="en-US" sz="2200" dirty="0"/>
          </a:p>
          <a:p>
            <a:pPr marL="917575" lvl="1" algn="r" rtl="1"/>
            <a:r>
              <a:rPr lang="ar-YE" sz="2200" dirty="0"/>
              <a:t>هذه الجوانب تستدعي الأهمية لدى التخطيط الاستراتيجي للطاقة </a:t>
            </a:r>
            <a:r>
              <a:rPr lang="ar-YE" sz="2200" dirty="0" smtClean="0"/>
              <a:t>الوطنية.</a:t>
            </a:r>
            <a:endParaRPr lang="en-US" sz="2200" dirty="0"/>
          </a:p>
          <a:p>
            <a:pPr marL="917575" lvl="1" algn="r" rtl="1"/>
            <a:r>
              <a:rPr lang="ar-YE" sz="2200" dirty="0"/>
              <a:t>المفهوم العام على ضرورة الطاقة الحرارية الجوفية.</a:t>
            </a:r>
            <a:endParaRPr lang="en-US" sz="2200" dirty="0"/>
          </a:p>
          <a:p>
            <a:pPr marL="917575" lvl="1" algn="r" rtl="1"/>
            <a:r>
              <a:rPr lang="ar-YE" sz="2200" dirty="0"/>
              <a:t>الإمكانيات العالية للطاقة الحرارية الجوفية (تحتل المرتبة السابعة في العالم).</a:t>
            </a:r>
            <a:endParaRPr lang="en-US" sz="2200" dirty="0"/>
          </a:p>
          <a:p>
            <a:pPr marL="917575" lvl="1" algn="r" rtl="1"/>
            <a:r>
              <a:rPr lang="ar-YE" sz="2200" dirty="0"/>
              <a:t>مراجعة الوزارة للمعلومات البيئية عن هذا الموضوع.</a:t>
            </a:r>
            <a:endParaRPr lang="en-US" sz="2200" dirty="0"/>
          </a:p>
          <a:p>
            <a:pPr marL="917575" lvl="1" algn="r" rtl="1"/>
            <a:r>
              <a:rPr lang="ar-YE" sz="2200" dirty="0"/>
              <a:t>تقييم الأثر البيئي (للمحطات ذات سعة 25 ميغاواط وأكثر) أو </a:t>
            </a:r>
            <a:r>
              <a:rPr lang="ar-YE" sz="2200" dirty="0" smtClean="0"/>
              <a:t>إختيار </a:t>
            </a:r>
            <a:r>
              <a:rPr lang="ar-YE" sz="2200" dirty="0"/>
              <a:t>و معايير الإزالة لجميع أنواع </a:t>
            </a:r>
            <a:r>
              <a:rPr lang="ar-YE" sz="2200" dirty="0" smtClean="0"/>
              <a:t>المحطات.</a:t>
            </a:r>
            <a:endParaRPr lang="en-US" sz="2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11763"/>
          </a:xfrm>
        </p:spPr>
        <p:txBody>
          <a:bodyPr>
            <a:normAutofit lnSpcReduction="10000"/>
          </a:bodyPr>
          <a:lstStyle/>
          <a:p>
            <a:pPr algn="just" rtl="1">
              <a:buNone/>
            </a:pPr>
            <a:r>
              <a:rPr lang="ar-YE" sz="2400" dirty="0" smtClean="0"/>
              <a:t>   الموارد الطبيعية ملك الشعب في اليمن. تكون إدارة وتنمية الموارد الطبيعية، منها النفط والغاز، وبما فيها منح عقود الاستكشاف والتطوير، من مسئولية السلطات في الولايات المنتجة بالتشارك مع السلطات في الأقليم و السلطة الاتحادية، وفق ما ينصّ عليه قانون اتحادي.</a:t>
            </a:r>
          </a:p>
          <a:p>
            <a:pPr algn="just" rtl="1">
              <a:buNone/>
            </a:pPr>
            <a:r>
              <a:rPr lang="ar-YE" sz="2400" dirty="0"/>
              <a:t>	</a:t>
            </a:r>
            <a:r>
              <a:rPr lang="ar-YE" sz="2400" dirty="0" smtClean="0"/>
              <a:t>وبموجب القانون نفسه، يكون تنظيم عقود الخدمات المحلية من مسؤولية السلطات في الولاية المنتجة بالتنسيق مع الأقليم. وتراعى في كلّ ما سبق المصلحة الوطنية العليا لضمان إدارة الموارد الطبيعية بشفافية وكفاءة وفاعلية واستدامة. و بموجب القانون نفسه، تؤسّس هيئة وطنية مستقلة تضمّ جميع السلطات المعنيّة على مستوى الإقليم والولاية والحكومة الاتحادية مهمتها تطوير السياسات العامة وتمكين الولايات والأقاليم المنتجة من إدارة الموارد الطبيعية بكفاءة.</a:t>
            </a:r>
          </a:p>
          <a:p>
            <a:pPr algn="just" rtl="1">
              <a:buNone/>
            </a:pPr>
            <a:r>
              <a:rPr lang="ar-YE" sz="2400" dirty="0" smtClean="0"/>
              <a:t>   يحدّد قانون اتحادي، يُصاغ بالتشاور مع الأقاليم والولايات، معاييراً و معادلة لتوزيع عائدات الموارد الطبيعية، بما فيها النفط والغاز، بطريقة شفافة وعادلة لجميع أبناء الشعب في اليمن، مع مراعاة حاجات الولايات والأقاليم المنتجة بشكل خاص وتخصيص نسبة من العائدات للحكومة الاتحادية.</a:t>
            </a:r>
          </a:p>
        </p:txBody>
      </p:sp>
      <p:sp>
        <p:nvSpPr>
          <p:cNvPr id="2" name="Title 1"/>
          <p:cNvSpPr>
            <a:spLocks noGrp="1"/>
          </p:cNvSpPr>
          <p:nvPr>
            <p:ph type="title"/>
          </p:nvPr>
        </p:nvSpPr>
        <p:spPr>
          <a:xfrm>
            <a:off x="457200" y="152400"/>
            <a:ext cx="8229600" cy="1143000"/>
          </a:xfrm>
        </p:spPr>
        <p:txBody>
          <a:bodyPr/>
          <a:lstStyle/>
          <a:p>
            <a:pPr algn="r" rtl="1">
              <a:buFont typeface="Arial" pitchFamily="34" charset="0"/>
              <a:buChar char="•"/>
            </a:pPr>
            <a:r>
              <a:rPr lang="ar-YE" dirty="0" smtClean="0"/>
              <a:t>من مخرجات الحوار</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6934200" cy="6096000"/>
          </a:xfrm>
        </p:spPr>
        <p:txBody>
          <a:bodyPr>
            <a:normAutofit/>
          </a:bodyPr>
          <a:lstStyle/>
          <a:p>
            <a:pPr algn="r" rtl="1">
              <a:buNone/>
            </a:pPr>
            <a:r>
              <a:rPr lang="ar-YE" b="1" dirty="0" smtClean="0"/>
              <a:t>الآلية المؤسسية (إدارة الموارد الطبيعية)</a:t>
            </a:r>
          </a:p>
          <a:p>
            <a:pPr lvl="3" algn="r" rtl="1">
              <a:lnSpc>
                <a:spcPct val="200000"/>
              </a:lnSpc>
            </a:pPr>
            <a:r>
              <a:rPr lang="ar-YE" b="1" dirty="0" smtClean="0"/>
              <a:t>المستوى الاتحادي:</a:t>
            </a:r>
          </a:p>
          <a:p>
            <a:pPr lvl="4" algn="r" rtl="1"/>
            <a:r>
              <a:rPr lang="ar-YE" dirty="0" smtClean="0"/>
              <a:t>الدستور </a:t>
            </a:r>
          </a:p>
          <a:p>
            <a:pPr lvl="4" algn="r" rtl="1"/>
            <a:r>
              <a:rPr lang="ar-YE" dirty="0" smtClean="0"/>
              <a:t>القوانين الاتحادية الخاصة بالموارد الطبيعية</a:t>
            </a:r>
          </a:p>
          <a:p>
            <a:pPr lvl="4" algn="r" rtl="1"/>
            <a:r>
              <a:rPr lang="ar-YE" dirty="0" smtClean="0"/>
              <a:t>الهيئة الوطنية العليا (المرجعية - حل المنازعات... إلخ)</a:t>
            </a:r>
          </a:p>
          <a:p>
            <a:pPr lvl="4" algn="r" rtl="1"/>
            <a:r>
              <a:rPr lang="ar-YE" dirty="0" smtClean="0"/>
              <a:t>التنسيق الرأسي (الهرمي)</a:t>
            </a:r>
          </a:p>
          <a:p>
            <a:pPr lvl="3" algn="r" rtl="1">
              <a:lnSpc>
                <a:spcPct val="150000"/>
              </a:lnSpc>
            </a:pPr>
            <a:r>
              <a:rPr lang="ar-YE" b="1" dirty="0" smtClean="0"/>
              <a:t>المستوى الإقليمي:</a:t>
            </a:r>
          </a:p>
          <a:p>
            <a:pPr lvl="4" algn="r" rtl="1"/>
            <a:r>
              <a:rPr lang="ar-YE" dirty="0" smtClean="0"/>
              <a:t>تنظيم الإدارة </a:t>
            </a:r>
          </a:p>
          <a:p>
            <a:pPr lvl="4" algn="r" rtl="1"/>
            <a:r>
              <a:rPr lang="ar-YE" dirty="0" smtClean="0"/>
              <a:t>الإشراف العام</a:t>
            </a:r>
          </a:p>
          <a:p>
            <a:pPr lvl="4" algn="r" rtl="1"/>
            <a:r>
              <a:rPr lang="ar-YE" dirty="0" smtClean="0"/>
              <a:t>التنسيق الأفقي داخل الأقليم</a:t>
            </a:r>
          </a:p>
          <a:p>
            <a:pPr lvl="3" algn="r" rtl="1">
              <a:lnSpc>
                <a:spcPct val="150000"/>
              </a:lnSpc>
            </a:pPr>
            <a:r>
              <a:rPr lang="ar-YE" b="1" dirty="0" smtClean="0"/>
              <a:t>مستوى الولايات (المحافظات):</a:t>
            </a:r>
          </a:p>
          <a:p>
            <a:pPr lvl="4" algn="r" rtl="1"/>
            <a:r>
              <a:rPr lang="ar-YE" dirty="0" smtClean="0"/>
              <a:t>الإشراف المباشر</a:t>
            </a:r>
          </a:p>
          <a:p>
            <a:pPr lvl="4" algn="r" rtl="1"/>
            <a:r>
              <a:rPr lang="ar-YE" dirty="0" smtClean="0"/>
              <a:t>الآليات التنفيذية</a:t>
            </a:r>
          </a:p>
          <a:p>
            <a:pPr lvl="4" algn="r" rtl="1"/>
            <a:r>
              <a:rPr lang="ar-YE" dirty="0" smtClean="0"/>
              <a:t>العمليات اليومية.</a:t>
            </a:r>
          </a:p>
          <a:p>
            <a:pPr algn="r" rtl="1">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50709"/>
            <a:ext cx="8229600" cy="5321491"/>
          </a:xfrm>
        </p:spPr>
        <p:txBody>
          <a:bodyPr/>
          <a:lstStyle/>
          <a:p>
            <a:pPr algn="r" rtl="1">
              <a:buNone/>
            </a:pPr>
            <a:r>
              <a:rPr lang="ar-YE" b="1" dirty="0" smtClean="0"/>
              <a:t>وعليه:</a:t>
            </a:r>
          </a:p>
          <a:p>
            <a:pPr lvl="1" algn="r" rtl="1">
              <a:lnSpc>
                <a:spcPct val="300000"/>
              </a:lnSpc>
            </a:pPr>
            <a:r>
              <a:rPr lang="ar-YE" dirty="0" smtClean="0"/>
              <a:t>إعادة ترتيب الوزارات والهيئات المعنية بما يتناسب.</a:t>
            </a:r>
          </a:p>
          <a:p>
            <a:pPr lvl="1" algn="r" rtl="1">
              <a:lnSpc>
                <a:spcPct val="200000"/>
              </a:lnSpc>
            </a:pPr>
            <a:r>
              <a:rPr lang="ar-YE" dirty="0" smtClean="0"/>
              <a:t>إعادة ترتيب الشركات الوطنية الخاصة بما يتناسب.</a:t>
            </a:r>
          </a:p>
          <a:p>
            <a:pPr lvl="1" algn="r" rtl="1">
              <a:lnSpc>
                <a:spcPct val="200000"/>
              </a:lnSpc>
            </a:pPr>
            <a:r>
              <a:rPr lang="ar-YE" dirty="0" smtClean="0"/>
              <a:t>خلق دور أكثر فاعلية (</a:t>
            </a:r>
            <a:r>
              <a:rPr lang="en-US" dirty="0" smtClean="0"/>
              <a:t>Proactive</a:t>
            </a:r>
            <a:r>
              <a:rPr lang="ar-YE" dirty="0" smtClean="0"/>
              <a:t>) وتكاملية للقطاع الخاص في مجال إستكشاف وإستغلال الموارد الطبيعيه.</a:t>
            </a:r>
          </a:p>
          <a:p>
            <a:pPr lvl="1" algn="r" rtl="1">
              <a:lnSpc>
                <a:spcPct val="200000"/>
              </a:lnSpc>
            </a:pPr>
            <a:r>
              <a:rPr lang="ar-YE" dirty="0" smtClean="0"/>
              <a:t>خلق مناخ جيد للإستثمار الخارجي</a:t>
            </a:r>
            <a:r>
              <a:rPr lang="ar-YE" dirty="0" smtClean="0"/>
              <a:t>.</a:t>
            </a:r>
            <a:endParaRPr lang="en-US" dirty="0" smtClean="0"/>
          </a:p>
          <a:p>
            <a:pPr lvl="1" algn="r" rtl="1">
              <a:lnSpc>
                <a:spcPct val="200000"/>
              </a:lnSpc>
            </a:pPr>
            <a:r>
              <a:rPr lang="ar-YE" dirty="0" smtClean="0"/>
              <a:t>الزمن.</a:t>
            </a:r>
            <a:endParaRPr lang="ar-YE" dirty="0" smtClean="0"/>
          </a:p>
          <a:p>
            <a:pPr algn="r" rtl="1"/>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239000" cy="4525963"/>
          </a:xfrm>
        </p:spPr>
        <p:txBody>
          <a:bodyPr/>
          <a:lstStyle/>
          <a:p>
            <a:pPr algn="r" rtl="1"/>
            <a:r>
              <a:rPr lang="ar-YE" dirty="0" smtClean="0"/>
              <a:t>الآلية المالية / الإقتصادية:</a:t>
            </a:r>
          </a:p>
          <a:p>
            <a:pPr algn="just" rtl="1">
              <a:lnSpc>
                <a:spcPct val="150000"/>
              </a:lnSpc>
              <a:buNone/>
            </a:pPr>
            <a:r>
              <a:rPr lang="ar-YE" dirty="0" smtClean="0"/>
              <a:t>	كجزء من ترتيب الموارد الكلية للدولة تصاغ بفاعليه معايير ومقاييس لإقتسام عائدات الموارد الطبيعيه (بصورة دائمة/ مؤقته) مع مراعاة حاجات الولايات (المناطق) المنتجة والحكومة الاتحاديه.</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362200"/>
            <a:ext cx="7772400" cy="6858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ar-YE" sz="3400" dirty="0" smtClean="0"/>
              <a:t>شكراً</a:t>
            </a:r>
            <a:endParaRPr lang="en-US" sz="3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09928"/>
            <a:ext cx="8229600" cy="4919472"/>
          </a:xfrm>
        </p:spPr>
        <p:txBody>
          <a:bodyPr/>
          <a:lstStyle/>
          <a:p>
            <a:pPr marL="514350" indent="-514350" algn="r" rtl="1">
              <a:lnSpc>
                <a:spcPct val="150000"/>
              </a:lnSpc>
              <a:buFont typeface="+mj-lt"/>
              <a:buAutoNum type="alphaLcParenR"/>
            </a:pPr>
            <a:r>
              <a:rPr lang="ar-YE" dirty="0" smtClean="0"/>
              <a:t>الإطار التشريعي والقانوني (للنفط والغاز والمعادن):</a:t>
            </a:r>
          </a:p>
          <a:p>
            <a:pPr marL="1425575" lvl="1" indent="-514350" algn="r" rtl="1">
              <a:lnSpc>
                <a:spcPct val="150000"/>
              </a:lnSpc>
            </a:pPr>
            <a:r>
              <a:rPr lang="ar-YE" dirty="0" smtClean="0"/>
              <a:t>الدستور.</a:t>
            </a:r>
          </a:p>
          <a:p>
            <a:pPr marL="1425575" lvl="1" indent="-514350" algn="r" rtl="1">
              <a:lnSpc>
                <a:spcPct val="150000"/>
              </a:lnSpc>
            </a:pPr>
            <a:r>
              <a:rPr lang="ar-YE" dirty="0" smtClean="0"/>
              <a:t>قانون الإستثمار.</a:t>
            </a:r>
          </a:p>
          <a:p>
            <a:pPr marL="1425575" lvl="1" indent="-514350" algn="r" rtl="1">
              <a:lnSpc>
                <a:spcPct val="150000"/>
              </a:lnSpc>
            </a:pPr>
            <a:r>
              <a:rPr lang="ar-YE" dirty="0" smtClean="0"/>
              <a:t>قانون المناجم والمحاجر.</a:t>
            </a:r>
          </a:p>
          <a:p>
            <a:pPr marL="1425575" lvl="1" indent="-514350" algn="r" rtl="1">
              <a:lnSpc>
                <a:spcPct val="150000"/>
              </a:lnSpc>
            </a:pPr>
            <a:r>
              <a:rPr lang="ar-YE" dirty="0" smtClean="0"/>
              <a:t>إتفاقيه إستثمار وتطوير الغاز قطاع (18).</a:t>
            </a:r>
          </a:p>
          <a:p>
            <a:pPr marL="1425575" lvl="1" indent="-514350" algn="r" rtl="1">
              <a:lnSpc>
                <a:spcPct val="150000"/>
              </a:lnSpc>
            </a:pPr>
            <a:r>
              <a:rPr lang="ar-YE" dirty="0" err="1" smtClean="0"/>
              <a:t>إتفاقيات</a:t>
            </a:r>
            <a:r>
              <a:rPr lang="ar-YE" dirty="0" smtClean="0"/>
              <a:t> </a:t>
            </a:r>
            <a:r>
              <a:rPr lang="ar-YE" dirty="0" err="1" smtClean="0"/>
              <a:t>إقتسام</a:t>
            </a:r>
            <a:r>
              <a:rPr lang="ar-YE" dirty="0" smtClean="0"/>
              <a:t> الإنتاج للنفط قبل 2009.</a:t>
            </a:r>
          </a:p>
          <a:p>
            <a:pPr marL="1425575" lvl="1" indent="-514350" algn="r" rtl="1">
              <a:lnSpc>
                <a:spcPct val="150000"/>
              </a:lnSpc>
            </a:pPr>
            <a:r>
              <a:rPr lang="ar-YE" dirty="0" err="1" smtClean="0"/>
              <a:t>إتفاقيات</a:t>
            </a:r>
            <a:r>
              <a:rPr lang="ar-YE" dirty="0" smtClean="0"/>
              <a:t> </a:t>
            </a:r>
            <a:r>
              <a:rPr lang="ar-YE" dirty="0" err="1" smtClean="0"/>
              <a:t>إقتسام</a:t>
            </a:r>
            <a:r>
              <a:rPr lang="ar-YE" dirty="0" smtClean="0"/>
              <a:t> الإنتاج للنفط بعد 2009.</a:t>
            </a:r>
          </a:p>
          <a:p>
            <a:pPr marL="914400" lvl="1" indent="-514350" algn="r" rtl="1">
              <a:lnSpc>
                <a:spcPct val="150000"/>
              </a:lnSpc>
              <a:buFont typeface="+mj-lt"/>
              <a:buAutoNum type="alphaLcParenR"/>
            </a:pPr>
            <a:endParaRPr lang="en-US" dirty="0"/>
          </a:p>
        </p:txBody>
      </p:sp>
      <p:sp>
        <p:nvSpPr>
          <p:cNvPr id="2" name="Title 1"/>
          <p:cNvSpPr>
            <a:spLocks noGrp="1"/>
          </p:cNvSpPr>
          <p:nvPr>
            <p:ph type="title"/>
          </p:nvPr>
        </p:nvSpPr>
        <p:spPr/>
        <p:txBody>
          <a:bodyPr/>
          <a:lstStyle/>
          <a:p>
            <a:pPr algn="ctr"/>
            <a:r>
              <a:rPr lang="ar-YE" smtClean="0"/>
              <a:t>الوضع الراهن في الجمهورية اليمنية</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81328"/>
            <a:ext cx="8229600" cy="4525963"/>
          </a:xfrm>
        </p:spPr>
        <p:txBody>
          <a:bodyPr/>
          <a:lstStyle/>
          <a:p>
            <a:pPr marL="624078" indent="-514350" algn="r" rtl="1">
              <a:lnSpc>
                <a:spcPct val="150000"/>
              </a:lnSpc>
              <a:buFont typeface="+mj-lt"/>
              <a:buAutoNum type="alphaLcParenR" startAt="2"/>
            </a:pPr>
            <a:r>
              <a:rPr lang="ar-YE" dirty="0" smtClean="0"/>
              <a:t>الإطار المؤسسي:</a:t>
            </a:r>
          </a:p>
          <a:p>
            <a:pPr lvl="1" algn="r" rtl="1">
              <a:lnSpc>
                <a:spcPct val="150000"/>
              </a:lnSpc>
            </a:pPr>
            <a:r>
              <a:rPr lang="ar-YE" dirty="0" smtClean="0"/>
              <a:t>الوزارة وهيئاتها ومؤسساتها المتخصصة.</a:t>
            </a:r>
          </a:p>
          <a:p>
            <a:pPr lvl="1" algn="r" rtl="1">
              <a:lnSpc>
                <a:spcPct val="150000"/>
              </a:lnSpc>
            </a:pPr>
            <a:r>
              <a:rPr lang="ar-YE" dirty="0" smtClean="0"/>
              <a:t>الشركات الوطنية المعنية بالاستخراج.</a:t>
            </a:r>
          </a:p>
          <a:p>
            <a:pPr lvl="2" algn="r" rtl="1">
              <a:lnSpc>
                <a:spcPct val="150000"/>
              </a:lnSpc>
            </a:pPr>
            <a:r>
              <a:rPr lang="ar-YE" dirty="0" smtClean="0"/>
              <a:t>صافر.</a:t>
            </a:r>
          </a:p>
          <a:p>
            <a:pPr lvl="2" algn="r" rtl="1">
              <a:lnSpc>
                <a:spcPct val="150000"/>
              </a:lnSpc>
            </a:pPr>
            <a:r>
              <a:rPr lang="ar-YE" dirty="0" smtClean="0"/>
              <a:t>الشركة اليمنية للاستثمار</a:t>
            </a:r>
          </a:p>
          <a:p>
            <a:pPr lvl="2" algn="r" rtl="1">
              <a:lnSpc>
                <a:spcPct val="150000"/>
              </a:lnSpc>
            </a:pPr>
            <a:r>
              <a:rPr lang="ar-YE" dirty="0" err="1" smtClean="0"/>
              <a:t>بترومسيله</a:t>
            </a:r>
            <a:r>
              <a:rPr lang="ar-YE" dirty="0" smtClean="0"/>
              <a:t>.</a:t>
            </a:r>
          </a:p>
          <a:p>
            <a:pPr lvl="2" algn="r" rtl="1">
              <a:lnSpc>
                <a:spcPct val="150000"/>
              </a:lnSpc>
            </a:pPr>
            <a:r>
              <a:rPr lang="ar-YE" dirty="0" smtClean="0"/>
              <a:t>المؤسسة العامة للنفط والغاز (الحصة المحمولة).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24272"/>
          </a:xfrm>
          <a:ln>
            <a:noFill/>
          </a:ln>
        </p:spPr>
        <p:txBody>
          <a:bodyPr>
            <a:normAutofit fontScale="77500" lnSpcReduction="20000"/>
          </a:bodyPr>
          <a:lstStyle/>
          <a:p>
            <a:pPr algn="r" rtl="1">
              <a:buNone/>
            </a:pPr>
            <a:r>
              <a:rPr lang="ar-YE" dirty="0" smtClean="0"/>
              <a:t>يشير الجدول التالي إلى إتجاهات توزيع السلطات في معظم الفدراليات. </a:t>
            </a:r>
            <a:endParaRPr lang="en-US" dirty="0" smtClean="0"/>
          </a:p>
          <a:p>
            <a:pPr marL="0" algn="r" rtl="1">
              <a:lnSpc>
                <a:spcPct val="115000"/>
              </a:lnSpc>
              <a:spcBef>
                <a:spcPts val="0"/>
              </a:spcBef>
              <a:spcAft>
                <a:spcPts val="1000"/>
              </a:spcAft>
            </a:pPr>
            <a:r>
              <a:rPr lang="ar-YE" dirty="0" smtClean="0"/>
              <a:t>( كلمة </a:t>
            </a:r>
            <a:r>
              <a:rPr lang="ar-YE" dirty="0" smtClean="0">
                <a:solidFill>
                  <a:srgbClr val="000000"/>
                </a:solidFill>
                <a:highlight>
                  <a:srgbClr val="00FFFF"/>
                </a:highlight>
              </a:rPr>
              <a:t>متزامن</a:t>
            </a:r>
            <a:r>
              <a:rPr lang="ar-YE" dirty="0" smtClean="0"/>
              <a:t> تعني أن كل مستوى من مستويي الحكومة يستطيع أن يسن القوانين في مجال محدد، وعادة ما تكون السيادة للقانون الفدرالي. </a:t>
            </a:r>
            <a:r>
              <a:rPr lang="ar-YE" dirty="0" smtClean="0">
                <a:solidFill>
                  <a:srgbClr val="000000"/>
                </a:solidFill>
                <a:highlight>
                  <a:srgbClr val="00FFFF"/>
                </a:highlight>
              </a:rPr>
              <a:t>متضامن</a:t>
            </a:r>
            <a:r>
              <a:rPr lang="ar-YE" dirty="0" smtClean="0"/>
              <a:t> تعني أن كلا المستويين يتخذان قرارات متزامنة سويـًا. </a:t>
            </a:r>
            <a:r>
              <a:rPr lang="ar-YE" dirty="0" smtClean="0">
                <a:solidFill>
                  <a:srgbClr val="000000"/>
                </a:solidFill>
                <a:highlight>
                  <a:srgbClr val="00FFFF"/>
                </a:highlight>
              </a:rPr>
              <a:t>متشاركة</a:t>
            </a:r>
            <a:r>
              <a:rPr lang="ar-YE" dirty="0" smtClean="0"/>
              <a:t> تعني أن كل مستوى من المستويات له بعض السلطات القانونية المختلفة في المجال العريض ويتم اتخاذ القرارات بصفة مستقلة.)</a:t>
            </a:r>
            <a:endParaRPr lang="en-US" dirty="0" smtClean="0"/>
          </a:p>
          <a:p>
            <a:pPr algn="r" rtl="1"/>
            <a:r>
              <a:rPr lang="ar-YE" dirty="0" smtClean="0"/>
              <a:t>العملة : دائمــًا فدرالية.</a:t>
            </a:r>
            <a:endParaRPr lang="en-US" dirty="0" smtClean="0"/>
          </a:p>
          <a:p>
            <a:pPr lvl="0" algn="r" rtl="1"/>
            <a:r>
              <a:rPr lang="ar-YE" dirty="0" smtClean="0"/>
              <a:t>الدفاع : دائمــًا فدرالي واحيانـًا يكون هناك دور للوحدة المكونة.</a:t>
            </a:r>
            <a:endParaRPr lang="en-US" dirty="0" smtClean="0"/>
          </a:p>
          <a:p>
            <a:pPr lvl="0" algn="r" rtl="1"/>
            <a:r>
              <a:rPr lang="ar-YE" dirty="0" smtClean="0"/>
              <a:t>التصديق على المعاهدات : يكاد يكون فدرالي دائمــًا وأحيانـًا يوجد دور للوحدة المكونة.</a:t>
            </a:r>
            <a:endParaRPr lang="en-US" dirty="0" smtClean="0"/>
          </a:p>
          <a:p>
            <a:pPr lvl="0" algn="r" rtl="1"/>
            <a:r>
              <a:rPr lang="ar-YE" dirty="0" smtClean="0"/>
              <a:t>التجارة الخارجية: عادة فدرالية وأحيانـًا متزامنة، أو متضامنة أو متشاركة.</a:t>
            </a:r>
            <a:endParaRPr lang="en-US" dirty="0" smtClean="0"/>
          </a:p>
          <a:p>
            <a:pPr lvl="0" algn="r" rtl="1"/>
            <a:r>
              <a:rPr lang="ar-YE" dirty="0" smtClean="0"/>
              <a:t>التجارة بين الولايات: عادة فدرالية وأحيانـًا متزامنة أو متضامنة أو متشاركة.</a:t>
            </a:r>
            <a:endParaRPr lang="en-US" dirty="0" smtClean="0"/>
          </a:p>
          <a:p>
            <a:pPr lvl="0" algn="r" rtl="1"/>
            <a:r>
              <a:rPr lang="ar-YE" dirty="0" smtClean="0"/>
              <a:t>التجارة داخل الولايات: عادة للوحدة المكونة وأحيانـًا متزامنة.</a:t>
            </a:r>
            <a:endParaRPr lang="en-US" dirty="0" smtClean="0"/>
          </a:p>
          <a:p>
            <a:pPr lvl="0" algn="r" rtl="1"/>
            <a:r>
              <a:rPr lang="ar-YE" dirty="0" smtClean="0"/>
              <a:t>البنية التحتية الرئيسية: عادة فدرالية وأحيانـًا متزامنة أو متضامنة أو متشاركة أو للوحدة المكونة.</a:t>
            </a:r>
            <a:endParaRPr lang="en-US" dirty="0" smtClean="0"/>
          </a:p>
          <a:p>
            <a:pPr lvl="0" algn="r" rtl="1"/>
            <a:r>
              <a:rPr lang="ar-YE" dirty="0" smtClean="0"/>
              <a:t>التعليم الابتدائي/ الثانوي: عادة للوحدة المكونة وأحيانـًا متزامنـًا ونادرًا </a:t>
            </a:r>
            <a:r>
              <a:rPr lang="ar-YE" dirty="0" err="1" smtClean="0"/>
              <a:t>مايكون</a:t>
            </a:r>
            <a:r>
              <a:rPr lang="ar-YE" dirty="0" smtClean="0"/>
              <a:t> فدراليـًا.</a:t>
            </a:r>
            <a:endParaRPr lang="en-US" dirty="0" smtClean="0"/>
          </a:p>
          <a:p>
            <a:pPr lvl="0" algn="r" rtl="1"/>
            <a:r>
              <a:rPr lang="ar-YE" dirty="0" smtClean="0"/>
              <a:t>التعليم </a:t>
            </a:r>
            <a:r>
              <a:rPr lang="ar-YE" dirty="0" err="1" smtClean="0"/>
              <a:t>مابعد</a:t>
            </a:r>
            <a:r>
              <a:rPr lang="ar-YE" dirty="0" smtClean="0"/>
              <a:t> الثانوي والأبحاث: </a:t>
            </a:r>
            <a:r>
              <a:rPr lang="ar-YE" dirty="0" err="1" smtClean="0"/>
              <a:t>لايوجد</a:t>
            </a:r>
            <a:r>
              <a:rPr lang="ar-YE" dirty="0" smtClean="0"/>
              <a:t> نمط واضح.</a:t>
            </a:r>
            <a:endParaRPr lang="en-US" dirty="0" smtClean="0"/>
          </a:p>
          <a:p>
            <a:pPr lvl="0" algn="r" rtl="1"/>
            <a:r>
              <a:rPr lang="ar-YE" dirty="0" smtClean="0"/>
              <a:t>تأمين الدخل: مزيج من الفدرالية والتزامن والتضامن والتشارك.</a:t>
            </a:r>
            <a:endParaRPr lang="en-US" dirty="0" smtClean="0"/>
          </a:p>
        </p:txBody>
      </p:sp>
      <p:sp>
        <p:nvSpPr>
          <p:cNvPr id="2" name="Title 1"/>
          <p:cNvSpPr>
            <a:spLocks noGrp="1"/>
          </p:cNvSpPr>
          <p:nvPr>
            <p:ph type="title"/>
          </p:nvPr>
        </p:nvSpPr>
        <p:spPr/>
        <p:txBody>
          <a:bodyPr>
            <a:normAutofit fontScale="90000"/>
          </a:bodyPr>
          <a:lstStyle/>
          <a:p>
            <a:pPr algn="ctr"/>
            <a:r>
              <a:rPr lang="ar-YE" b="1" dirty="0" smtClean="0"/>
              <a:t>أنماط توزيع بعض السلطات داخل </a:t>
            </a:r>
            <a:r>
              <a:rPr lang="ar-YE" b="1" dirty="0" err="1" smtClean="0"/>
              <a:t>الانظمة</a:t>
            </a:r>
            <a:r>
              <a:rPr lang="ar-YE" b="1" dirty="0" smtClean="0"/>
              <a:t> الفدرالية </a:t>
            </a:r>
            <a:r>
              <a:rPr lang="ar-YE" sz="2700" b="1" dirty="0" smtClean="0"/>
              <a:t>(1)</a:t>
            </a:r>
            <a:endParaRPr lang="en-US" sz="2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763000" cy="4191000"/>
          </a:xfrm>
        </p:spPr>
        <p:txBody>
          <a:bodyPr>
            <a:noAutofit/>
          </a:bodyPr>
          <a:lstStyle/>
          <a:p>
            <a:pPr lvl="0" algn="r" rtl="1"/>
            <a:r>
              <a:rPr lang="ar-YE" sz="2100" dirty="0" smtClean="0"/>
              <a:t>رواتب التقاعد: إما متزامنة أو متضامنة أو متشاركة أو فدرالية.</a:t>
            </a:r>
            <a:endParaRPr lang="en-US" sz="2100" dirty="0" smtClean="0"/>
          </a:p>
          <a:p>
            <a:pPr lvl="0" algn="r" rtl="1"/>
            <a:r>
              <a:rPr lang="ar-YE" sz="2100" dirty="0" smtClean="0"/>
              <a:t>الرعاية الصحية: عادة للوحدة المكونة وأحيانـًا متزامنة أو متضامنة أو متشاركة.</a:t>
            </a:r>
            <a:endParaRPr lang="en-US" sz="2100" dirty="0" smtClean="0"/>
          </a:p>
          <a:p>
            <a:pPr algn="r" rtl="1"/>
            <a:r>
              <a:rPr lang="ar-YE" sz="2100" dirty="0" smtClean="0">
                <a:solidFill>
                  <a:srgbClr val="000000"/>
                </a:solidFill>
                <a:highlight>
                  <a:srgbClr val="00FFFF"/>
                </a:highlight>
              </a:rPr>
              <a:t>الموارد المعدنية: لا يوجد نمط واضح.</a:t>
            </a:r>
            <a:endParaRPr lang="en-US" sz="2100" dirty="0" smtClean="0"/>
          </a:p>
          <a:p>
            <a:pPr lvl="0" algn="r" rtl="1"/>
            <a:r>
              <a:rPr lang="ar-YE" sz="2100" dirty="0" smtClean="0"/>
              <a:t>الزراعة: لا يوجد نمط واضح.</a:t>
            </a:r>
            <a:endParaRPr lang="en-US" sz="2100" dirty="0" smtClean="0"/>
          </a:p>
          <a:p>
            <a:pPr lvl="0" algn="r" rtl="1"/>
            <a:r>
              <a:rPr lang="ar-YE" sz="2100" dirty="0" smtClean="0"/>
              <a:t>البيئة: عادة متزامنة أو متضامنة ونادرًا ما تكون للوحدة المكونة.</a:t>
            </a:r>
            <a:endParaRPr lang="en-US" sz="2100" dirty="0" smtClean="0"/>
          </a:p>
          <a:p>
            <a:pPr lvl="0" algn="r" rtl="1"/>
            <a:r>
              <a:rPr lang="ar-YE" sz="2100" dirty="0" smtClean="0"/>
              <a:t>الشؤون البلدية*: عادة للوحدة المكونة وأحيانـًا متضامنة أو متشاركة.</a:t>
            </a:r>
            <a:endParaRPr lang="en-US" sz="2100" dirty="0" smtClean="0"/>
          </a:p>
          <a:p>
            <a:pPr lvl="0" algn="r" rtl="1"/>
            <a:r>
              <a:rPr lang="ar-YE" sz="2100" dirty="0" smtClean="0"/>
              <a:t>نظام المحاكم*: عادة متضامنة أو متزامنة وأحيانـًا فدرالية ونادرًا ما تكون للوحدة المكونة.</a:t>
            </a:r>
            <a:endParaRPr lang="en-US" sz="2100" dirty="0" smtClean="0"/>
          </a:p>
          <a:p>
            <a:pPr lvl="0" algn="r" rtl="1"/>
            <a:r>
              <a:rPr lang="ar-YE" sz="2100" dirty="0" smtClean="0"/>
              <a:t>القانون الجنائي: لا يوجد نمط واضح.</a:t>
            </a:r>
            <a:endParaRPr lang="en-US" sz="2100" dirty="0" smtClean="0"/>
          </a:p>
          <a:p>
            <a:pPr lvl="0" algn="r" rtl="1"/>
            <a:r>
              <a:rPr lang="ar-YE" sz="2100" dirty="0" smtClean="0"/>
              <a:t>الشرطة: عادة متشاركة وأحيانـًا متزامنة أو متضامنة ونادرًا ما تكون فدرالية أو للوحدة المكونة.</a:t>
            </a:r>
            <a:endParaRPr lang="en-US" sz="2100" dirty="0" smtClean="0"/>
          </a:p>
          <a:p>
            <a:pPr lvl="0" algn="r" rtl="1"/>
            <a:r>
              <a:rPr lang="ar-YE" sz="2100" dirty="0" smtClean="0"/>
              <a:t>الجمارك والمكوس والضرائب: تكاد تكون دائمـًا فدرالية وأحيانـًا متزامنة.</a:t>
            </a:r>
            <a:endParaRPr lang="en-US" sz="2100" dirty="0" smtClean="0"/>
          </a:p>
          <a:p>
            <a:pPr algn="r" rtl="1"/>
            <a:r>
              <a:rPr lang="ar-YE" sz="2100" dirty="0" smtClean="0"/>
              <a:t>ضرائب الشركات والضرائب الشخصية: عادة متضامنة أو متشاركة أو متزامنة وأحيانـًا فدرالية.</a:t>
            </a:r>
            <a:endParaRPr lang="en-US" sz="2100" dirty="0" smtClean="0"/>
          </a:p>
        </p:txBody>
      </p:sp>
      <p:sp>
        <p:nvSpPr>
          <p:cNvPr id="2" name="Title 1"/>
          <p:cNvSpPr>
            <a:spLocks noGrp="1"/>
          </p:cNvSpPr>
          <p:nvPr>
            <p:ph type="title"/>
          </p:nvPr>
        </p:nvSpPr>
        <p:spPr/>
        <p:txBody>
          <a:bodyPr>
            <a:normAutofit fontScale="90000"/>
          </a:bodyPr>
          <a:lstStyle/>
          <a:p>
            <a:pPr algn="ctr"/>
            <a:r>
              <a:rPr lang="ar-YE" b="1" dirty="0" smtClean="0"/>
              <a:t> أنماط توزيع بعض السلطات داخل </a:t>
            </a:r>
            <a:r>
              <a:rPr lang="ar-YE" b="1" dirty="0" err="1" smtClean="0"/>
              <a:t>الانظمة</a:t>
            </a:r>
            <a:r>
              <a:rPr lang="ar-YE" b="1" dirty="0" smtClean="0"/>
              <a:t> الفدرالية </a:t>
            </a:r>
            <a:r>
              <a:rPr lang="ar-YE" sz="2700" b="1" dirty="0" smtClean="0"/>
              <a:t>(2)</a:t>
            </a:r>
            <a:endParaRPr lang="en-US" sz="2700" dirty="0"/>
          </a:p>
        </p:txBody>
      </p:sp>
      <p:sp>
        <p:nvSpPr>
          <p:cNvPr id="4" name="TextBox 3"/>
          <p:cNvSpPr txBox="1"/>
          <p:nvPr/>
        </p:nvSpPr>
        <p:spPr>
          <a:xfrm>
            <a:off x="2819400" y="5533072"/>
            <a:ext cx="5791200" cy="1138773"/>
          </a:xfrm>
          <a:prstGeom prst="rect">
            <a:avLst/>
          </a:prstGeom>
          <a:noFill/>
        </p:spPr>
        <p:txBody>
          <a:bodyPr wrap="square" rtlCol="0">
            <a:spAutoFit/>
          </a:bodyPr>
          <a:lstStyle/>
          <a:p>
            <a:pPr algn="r" rtl="1"/>
            <a:r>
              <a:rPr lang="ar-YE" sz="1700" dirty="0" smtClean="0"/>
              <a:t>* </a:t>
            </a:r>
            <a:r>
              <a:rPr lang="ar-SA" sz="1700" dirty="0" smtClean="0"/>
              <a:t>غالبا ما يتم تأسيس المحاكم العليا والدستورية في نص الدستور ولهذا فإنها تكون خارج إطار توزيع السلطات أو اقتسامها. كما تكون الحكومات البلدية أو المحلية، في بعض الفدراليات، محددة في نص الدستور، إلا أن حكومات الوحدات المكونة أو الحكومة الفيدرالية قد تمارس عليها نوع</a:t>
            </a:r>
            <a:r>
              <a:rPr lang="ar-YE" sz="1700" dirty="0" smtClean="0"/>
              <a:t>ـً</a:t>
            </a:r>
            <a:r>
              <a:rPr lang="ar-SA" sz="1700" dirty="0" smtClean="0"/>
              <a:t>ا من السيطرة.</a:t>
            </a:r>
            <a:endParaRPr lang="en-US" sz="1700" dirty="0" smtClean="0"/>
          </a:p>
        </p:txBody>
      </p:sp>
      <p:cxnSp>
        <p:nvCxnSpPr>
          <p:cNvPr id="6" name="Straight Connector 5"/>
          <p:cNvCxnSpPr/>
          <p:nvPr/>
        </p:nvCxnSpPr>
        <p:spPr>
          <a:xfrm flipH="1">
            <a:off x="2819400" y="5486400"/>
            <a:ext cx="5867400" cy="0"/>
          </a:xfrm>
          <a:prstGeom prst="line">
            <a:avLst/>
          </a:prstGeom>
          <a:ln>
            <a:prstDash val="sysDash"/>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05800" cy="4953000"/>
          </a:xfrm>
        </p:spPr>
        <p:txBody>
          <a:bodyPr>
            <a:normAutofit/>
          </a:bodyPr>
          <a:lstStyle/>
          <a:p>
            <a:pPr algn="r" rtl="1">
              <a:buNone/>
            </a:pPr>
            <a:r>
              <a:rPr lang="ar-YE" sz="2400" b="1" dirty="0" smtClean="0"/>
              <a:t>المناطق في اليابسة   الملكية، الإدارة، وتخصيص عائدات النفط في</a:t>
            </a:r>
            <a:r>
              <a:rPr lang="en-US" sz="2400" b="1" dirty="0" smtClean="0"/>
              <a:t> 12 </a:t>
            </a:r>
            <a:r>
              <a:rPr lang="ar-YE" sz="2400" b="1" dirty="0" smtClean="0"/>
              <a:t>فيدرالية </a:t>
            </a:r>
            <a:endParaRPr lang="en-US" sz="2400" dirty="0"/>
          </a:p>
        </p:txBody>
      </p:sp>
      <p:sp>
        <p:nvSpPr>
          <p:cNvPr id="2" name="Title 1"/>
          <p:cNvSpPr>
            <a:spLocks noGrp="1"/>
          </p:cNvSpPr>
          <p:nvPr>
            <p:ph type="title"/>
          </p:nvPr>
        </p:nvSpPr>
        <p:spPr/>
        <p:txBody>
          <a:bodyPr>
            <a:normAutofit/>
          </a:bodyPr>
          <a:lstStyle/>
          <a:p>
            <a:pPr algn="ctr"/>
            <a:r>
              <a:rPr lang="ar-YE" b="1" smtClean="0"/>
              <a:t>النفط والغاز في النظم الفيدرالية</a:t>
            </a:r>
            <a:endParaRPr lang="en-US"/>
          </a:p>
        </p:txBody>
      </p:sp>
      <p:graphicFrame>
        <p:nvGraphicFramePr>
          <p:cNvPr id="4" name="Table 3"/>
          <p:cNvGraphicFramePr>
            <a:graphicFrameLocks noGrp="1"/>
          </p:cNvGraphicFramePr>
          <p:nvPr/>
        </p:nvGraphicFramePr>
        <p:xfrm>
          <a:off x="533400" y="1905000"/>
          <a:ext cx="7924800" cy="4419610"/>
        </p:xfrm>
        <a:graphic>
          <a:graphicData uri="http://schemas.openxmlformats.org/drawingml/2006/table">
            <a:tbl>
              <a:tblPr firstRow="1" bandRow="1">
                <a:tableStyleId>{5C22544A-7EE6-4342-B048-85BDC9FD1C3A}</a:tableStyleId>
              </a:tblPr>
              <a:tblGrid>
                <a:gridCol w="1981200"/>
                <a:gridCol w="1981200"/>
                <a:gridCol w="1981200"/>
                <a:gridCol w="1981200"/>
              </a:tblGrid>
              <a:tr h="339970">
                <a:tc>
                  <a:txBody>
                    <a:bodyPr/>
                    <a:lstStyle/>
                    <a:p>
                      <a:pPr marL="0" marR="0" algn="ctr" rtl="1">
                        <a:lnSpc>
                          <a:spcPct val="115000"/>
                        </a:lnSpc>
                        <a:spcBef>
                          <a:spcPts val="0"/>
                        </a:spcBef>
                        <a:spcAft>
                          <a:spcPts val="0"/>
                        </a:spcAft>
                      </a:pPr>
                      <a:r>
                        <a:rPr lang="ar-YE" sz="1500" b="1" dirty="0" err="1">
                          <a:latin typeface="Calibri"/>
                          <a:ea typeface="Calibri"/>
                          <a:cs typeface="Arial"/>
                        </a:rPr>
                        <a:t>ايرادات</a:t>
                      </a:r>
                      <a:r>
                        <a:rPr lang="ar-YE" sz="1500" b="1" dirty="0">
                          <a:latin typeface="Calibri"/>
                          <a:ea typeface="Calibri"/>
                          <a:cs typeface="Arial"/>
                        </a:rPr>
                        <a:t> الموارد</a:t>
                      </a:r>
                      <a:endParaRPr lang="en-US" sz="1100" dirty="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dirty="0" smtClean="0">
                          <a:latin typeface="Calibri"/>
                          <a:ea typeface="Calibri"/>
                          <a:cs typeface="Arial"/>
                        </a:rPr>
                        <a:t>إدارة </a:t>
                      </a:r>
                      <a:r>
                        <a:rPr lang="ar-YE" sz="1500" b="1" dirty="0">
                          <a:latin typeface="Calibri"/>
                          <a:ea typeface="Calibri"/>
                          <a:cs typeface="Arial"/>
                        </a:rPr>
                        <a:t>الموارد</a:t>
                      </a:r>
                      <a:endParaRPr lang="en-US" sz="1100" dirty="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الملكية</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محافظات / 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محافظات</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محافظات</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smtClean="0">
                          <a:latin typeface="Calibri"/>
                          <a:ea typeface="Calibri"/>
                          <a:cs typeface="Arial"/>
                        </a:rPr>
                        <a:t>الأرجنتين</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smtClean="0">
                          <a:latin typeface="Calibri"/>
                          <a:ea typeface="Calibri"/>
                          <a:cs typeface="Arial"/>
                        </a:rPr>
                        <a:t>أقاليم</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smtClean="0">
                          <a:latin typeface="Calibri"/>
                          <a:ea typeface="Calibri"/>
                          <a:cs typeface="Arial"/>
                        </a:rPr>
                        <a:t>أقاليم</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smtClean="0">
                          <a:latin typeface="Calibri"/>
                          <a:ea typeface="Calibri"/>
                          <a:cs typeface="Arial"/>
                        </a:rPr>
                        <a:t>أقاليم</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استراليا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smtClean="0">
                          <a:latin typeface="Calibri"/>
                          <a:ea typeface="Calibri"/>
                          <a:cs typeface="Arial"/>
                        </a:rPr>
                        <a:t>أقاليم </a:t>
                      </a:r>
                      <a:r>
                        <a:rPr lang="ar-YE" sz="1500" b="1">
                          <a:latin typeface="Calibri"/>
                          <a:ea typeface="Calibri"/>
                          <a:cs typeface="Arial"/>
                        </a:rPr>
                        <a:t>/ فيدرالي / مقاطعات</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البرازيل</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مقاطعات</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مقاطعات</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مقاطعات</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كندا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smtClean="0">
                          <a:latin typeface="Calibri"/>
                          <a:ea typeface="Calibri"/>
                          <a:cs typeface="Arial"/>
                        </a:rPr>
                        <a:t>أقاليم </a:t>
                      </a:r>
                      <a:r>
                        <a:rPr lang="ar-YE" sz="1500" b="1">
                          <a:latin typeface="Calibri"/>
                          <a:ea typeface="Calibri"/>
                          <a:cs typeface="Arial"/>
                        </a:rPr>
                        <a:t>/ 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smtClean="0">
                          <a:latin typeface="Calibri"/>
                          <a:ea typeface="Calibri"/>
                          <a:cs typeface="Arial"/>
                        </a:rPr>
                        <a:t>أقاليم</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الهند</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smtClean="0">
                          <a:latin typeface="Calibri"/>
                          <a:ea typeface="Calibri"/>
                          <a:cs typeface="Arial"/>
                        </a:rPr>
                        <a:t>أقاليم </a:t>
                      </a:r>
                      <a:r>
                        <a:rPr lang="ar-YE" sz="1500" b="1">
                          <a:latin typeface="Calibri"/>
                          <a:ea typeface="Calibri"/>
                          <a:cs typeface="Arial"/>
                        </a:rPr>
                        <a:t>/ 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smtClean="0">
                          <a:latin typeface="Calibri"/>
                          <a:ea typeface="Calibri"/>
                          <a:cs typeface="Arial"/>
                        </a:rPr>
                        <a:t>أقاليم</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ماليزيا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المكسيك</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 / </a:t>
                      </a:r>
                      <a:r>
                        <a:rPr lang="ar-YE" sz="1500" b="1" smtClean="0">
                          <a:latin typeface="Calibri"/>
                          <a:ea typeface="Calibri"/>
                          <a:cs typeface="Arial"/>
                        </a:rPr>
                        <a:t>أقاليم</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نيجيريا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مقاطعات</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مشترك</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باكستان</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مشترك</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روسيا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ولايات / خاص</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ولايات / 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ولايات / فيدرالي / خاص</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الولايات المتحدة</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dirty="0">
                          <a:latin typeface="Calibri"/>
                          <a:ea typeface="Calibri"/>
                          <a:cs typeface="Arial"/>
                        </a:rPr>
                        <a:t>فيدرالي</a:t>
                      </a:r>
                      <a:endParaRPr lang="en-US" sz="1100" dirty="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dirty="0">
                          <a:latin typeface="Calibri"/>
                          <a:ea typeface="Calibri"/>
                          <a:cs typeface="Arial"/>
                        </a:rPr>
                        <a:t>فنزويلا</a:t>
                      </a:r>
                      <a:endParaRPr lang="en-US" sz="1100"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algn="r" rtl="1">
              <a:buNone/>
            </a:pPr>
            <a:r>
              <a:rPr lang="ar-YE" sz="2400" b="1" dirty="0" smtClean="0"/>
              <a:t>المناطق المغمورة   الملكية، الإدارة، وتخصيص عائدات النفط في 12 فيدرالية </a:t>
            </a:r>
            <a:endParaRPr lang="en-US" sz="2400" b="1" dirty="0" smtClean="0"/>
          </a:p>
          <a:p>
            <a:pPr algn="r" rtl="1">
              <a:buNone/>
            </a:pPr>
            <a:endParaRPr lang="en-US" dirty="0"/>
          </a:p>
        </p:txBody>
      </p:sp>
      <p:sp>
        <p:nvSpPr>
          <p:cNvPr id="2" name="Title 1"/>
          <p:cNvSpPr>
            <a:spLocks noGrp="1"/>
          </p:cNvSpPr>
          <p:nvPr>
            <p:ph type="title"/>
          </p:nvPr>
        </p:nvSpPr>
        <p:spPr/>
        <p:txBody>
          <a:bodyPr/>
          <a:lstStyle/>
          <a:p>
            <a:pPr algn="ctr"/>
            <a:r>
              <a:rPr lang="ar-YE" b="1" smtClean="0"/>
              <a:t>نظرة على النفط والغاز في النظم الفيدرالية</a:t>
            </a:r>
            <a:endParaRPr lang="en-US"/>
          </a:p>
        </p:txBody>
      </p:sp>
      <p:graphicFrame>
        <p:nvGraphicFramePr>
          <p:cNvPr id="4" name="Table 3"/>
          <p:cNvGraphicFramePr>
            <a:graphicFrameLocks noGrp="1"/>
          </p:cNvGraphicFramePr>
          <p:nvPr/>
        </p:nvGraphicFramePr>
        <p:xfrm>
          <a:off x="533400" y="1905000"/>
          <a:ext cx="7924800" cy="4419610"/>
        </p:xfrm>
        <a:graphic>
          <a:graphicData uri="http://schemas.openxmlformats.org/drawingml/2006/table">
            <a:tbl>
              <a:tblPr firstRow="1" bandRow="1">
                <a:tableStyleId>{5C22544A-7EE6-4342-B048-85BDC9FD1C3A}</a:tableStyleId>
              </a:tblPr>
              <a:tblGrid>
                <a:gridCol w="1981200"/>
                <a:gridCol w="1981200"/>
                <a:gridCol w="1981200"/>
                <a:gridCol w="1981200"/>
              </a:tblGrid>
              <a:tr h="339970">
                <a:tc>
                  <a:txBody>
                    <a:bodyPr/>
                    <a:lstStyle/>
                    <a:p>
                      <a:pPr marL="0" marR="0" algn="ctr" rtl="1">
                        <a:lnSpc>
                          <a:spcPct val="115000"/>
                        </a:lnSpc>
                        <a:spcBef>
                          <a:spcPts val="0"/>
                        </a:spcBef>
                        <a:spcAft>
                          <a:spcPts val="0"/>
                        </a:spcAft>
                      </a:pPr>
                      <a:r>
                        <a:rPr lang="ar-YE" sz="1500" b="1" dirty="0" err="1">
                          <a:latin typeface="Calibri"/>
                          <a:ea typeface="Calibri"/>
                          <a:cs typeface="Arial"/>
                        </a:rPr>
                        <a:t>ايرادات</a:t>
                      </a:r>
                      <a:r>
                        <a:rPr lang="ar-YE" sz="1500" b="1" dirty="0">
                          <a:latin typeface="Calibri"/>
                          <a:ea typeface="Calibri"/>
                          <a:cs typeface="Arial"/>
                        </a:rPr>
                        <a:t> الموارد</a:t>
                      </a:r>
                      <a:endParaRPr lang="en-US" sz="1100" dirty="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ادارة الموارد</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dirty="0">
                          <a:latin typeface="Calibri"/>
                          <a:ea typeface="Calibri"/>
                          <a:cs typeface="Arial"/>
                        </a:rPr>
                        <a:t>الملكية</a:t>
                      </a:r>
                      <a:endParaRPr lang="en-US" sz="1100" dirty="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smtClean="0">
                          <a:latin typeface="Calibri"/>
                          <a:ea typeface="Calibri"/>
                          <a:cs typeface="Arial"/>
                        </a:rPr>
                        <a:t>الأرجنتين</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مشترك</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استراليا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smtClean="0">
                          <a:latin typeface="Calibri"/>
                          <a:ea typeface="Calibri"/>
                          <a:cs typeface="Arial"/>
                        </a:rPr>
                        <a:t>أقاليم </a:t>
                      </a:r>
                      <a:r>
                        <a:rPr lang="ar-YE" sz="1500" b="1">
                          <a:latin typeface="Calibri"/>
                          <a:ea typeface="Calibri"/>
                          <a:cs typeface="Arial"/>
                        </a:rPr>
                        <a:t>/ فيدرالي / ولايات</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البرازيل</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ولايات</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ولايات / مشترك</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كندا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الهند</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 </a:t>
                      </a:r>
                      <a:r>
                        <a:rPr lang="ar-YE" sz="1500" b="1" smtClean="0">
                          <a:latin typeface="Calibri"/>
                          <a:ea typeface="Calibri"/>
                          <a:cs typeface="Arial"/>
                        </a:rPr>
                        <a:t>بورنيو</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 </a:t>
                      </a:r>
                      <a:r>
                        <a:rPr lang="ar-YE" sz="1500" b="1" smtClean="0">
                          <a:latin typeface="Calibri"/>
                          <a:ea typeface="Calibri"/>
                          <a:cs typeface="+mn-cs"/>
                        </a:rPr>
                        <a:t>بورنيو</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ماليزيا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المكسيك</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 / </a:t>
                      </a:r>
                      <a:r>
                        <a:rPr lang="ar-YE" sz="1500" b="1" smtClean="0">
                          <a:latin typeface="Calibri"/>
                          <a:ea typeface="Calibri"/>
                          <a:cs typeface="Arial"/>
                        </a:rPr>
                        <a:t>أقاليم</a:t>
                      </a:r>
                      <a:endParaRPr lang="en-US" sz="1100">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نيجيريا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باكستان</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روسيا</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الولايات المتحدة</a:t>
                      </a:r>
                      <a:endParaRPr lang="en-US" sz="1100">
                        <a:latin typeface="Calibri"/>
                        <a:ea typeface="Calibri"/>
                        <a:cs typeface="Arial"/>
                      </a:endParaRPr>
                    </a:p>
                  </a:txBody>
                  <a:tcPr marL="68580" marR="68580" marT="0" marB="0" anchor="ctr"/>
                </a:tc>
              </a:tr>
              <a:tr h="339970">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a:latin typeface="Calibri"/>
                          <a:ea typeface="Calibri"/>
                          <a:cs typeface="Arial"/>
                        </a:rPr>
                        <a:t>فيدرالي</a:t>
                      </a:r>
                      <a:endParaRPr lang="en-US" sz="11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YE" sz="1500" b="1" dirty="0">
                          <a:latin typeface="Calibri"/>
                          <a:ea typeface="Calibri"/>
                          <a:cs typeface="Arial"/>
                        </a:rPr>
                        <a:t>فنزويلا</a:t>
                      </a:r>
                      <a:endParaRPr lang="en-US" sz="1100"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47928"/>
            <a:ext cx="7315200" cy="4767072"/>
          </a:xfrm>
        </p:spPr>
        <p:txBody>
          <a:bodyPr>
            <a:normAutofit lnSpcReduction="10000"/>
          </a:bodyPr>
          <a:lstStyle/>
          <a:p>
            <a:pPr algn="r" rtl="1">
              <a:lnSpc>
                <a:spcPct val="150000"/>
              </a:lnSpc>
            </a:pPr>
            <a:r>
              <a:rPr lang="ar-YE" b="1" dirty="0" smtClean="0"/>
              <a:t>ماليزيا</a:t>
            </a:r>
          </a:p>
          <a:p>
            <a:pPr algn="r" rtl="1">
              <a:lnSpc>
                <a:spcPct val="150000"/>
              </a:lnSpc>
              <a:buNone/>
            </a:pPr>
            <a:r>
              <a:rPr lang="ar-YE" dirty="0"/>
              <a:t>	</a:t>
            </a:r>
            <a:r>
              <a:rPr lang="ar-YE" dirty="0" smtClean="0"/>
              <a:t>يصف بعض المختصين ”الفيدراليه في ماليزيا“ بانها شديدة المركزية – أي أنها ”قسرية“ اكثر منها ”تعاونيه“ بل يذهب البعض إلى وصفها ”بالضبابيه“.</a:t>
            </a:r>
          </a:p>
          <a:p>
            <a:pPr marL="460375" indent="-255588" algn="r" rtl="1">
              <a:lnSpc>
                <a:spcPct val="150000"/>
              </a:lnSpc>
              <a:buNone/>
            </a:pPr>
            <a:r>
              <a:rPr lang="ar-YE" dirty="0" smtClean="0"/>
              <a:t>الأسباب</a:t>
            </a:r>
          </a:p>
          <a:p>
            <a:pPr marL="1085850" lvl="1" indent="-400050" algn="r" rtl="1">
              <a:lnSpc>
                <a:spcPct val="150000"/>
              </a:lnSpc>
              <a:buFont typeface="+mj-lt"/>
              <a:buAutoNum type="arabicPeriod"/>
            </a:pPr>
            <a:r>
              <a:rPr lang="ar-YE" dirty="0" smtClean="0"/>
              <a:t>النصوص الدستورية.</a:t>
            </a:r>
          </a:p>
          <a:p>
            <a:pPr marL="1085850" lvl="1" indent="-400050" algn="r" rtl="1">
              <a:lnSpc>
                <a:spcPct val="150000"/>
              </a:lnSpc>
              <a:buFont typeface="+mj-lt"/>
              <a:buAutoNum type="arabicPeriod"/>
            </a:pPr>
            <a:r>
              <a:rPr lang="ar-YE" dirty="0" smtClean="0"/>
              <a:t>العملية السياسية.</a:t>
            </a:r>
          </a:p>
          <a:p>
            <a:pPr marL="1085850" lvl="1" indent="-400050" algn="r" rtl="1">
              <a:lnSpc>
                <a:spcPct val="150000"/>
              </a:lnSpc>
              <a:buFont typeface="+mj-lt"/>
              <a:buAutoNum type="arabicPeriod"/>
            </a:pPr>
            <a:r>
              <a:rPr lang="ar-YE" dirty="0" smtClean="0"/>
              <a:t>الصلاحيات ” رئيس الوزراء عام 2008“.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391400" cy="5334000"/>
          </a:xfrm>
        </p:spPr>
        <p:txBody>
          <a:bodyPr>
            <a:normAutofit lnSpcReduction="10000"/>
          </a:bodyPr>
          <a:lstStyle/>
          <a:p>
            <a:pPr algn="r" rtl="1">
              <a:lnSpc>
                <a:spcPct val="150000"/>
              </a:lnSpc>
            </a:pPr>
            <a:r>
              <a:rPr lang="ar-YE" b="1" dirty="0" smtClean="0"/>
              <a:t>تنزانيا</a:t>
            </a:r>
          </a:p>
          <a:p>
            <a:pPr lvl="1" algn="r" rtl="1">
              <a:lnSpc>
                <a:spcPct val="150000"/>
              </a:lnSpc>
              <a:spcBef>
                <a:spcPts val="1200"/>
              </a:spcBef>
            </a:pPr>
            <a:r>
              <a:rPr lang="ar-YE" dirty="0" smtClean="0"/>
              <a:t>الإتحاد أُسس عام 1964.</a:t>
            </a:r>
          </a:p>
          <a:p>
            <a:pPr lvl="1" algn="r" rtl="1">
              <a:lnSpc>
                <a:spcPct val="150000"/>
              </a:lnSpc>
              <a:spcBef>
                <a:spcPts val="1200"/>
              </a:spcBef>
            </a:pPr>
            <a:r>
              <a:rPr lang="ar-YE" dirty="0" smtClean="0"/>
              <a:t>بدأت الإكتشافات النفطية والغازية حديثا.</a:t>
            </a:r>
          </a:p>
          <a:p>
            <a:pPr lvl="1" algn="r" rtl="1">
              <a:lnSpc>
                <a:spcPct val="150000"/>
              </a:lnSpc>
              <a:spcBef>
                <a:spcPts val="1200"/>
              </a:spcBef>
            </a:pPr>
            <a:r>
              <a:rPr lang="ar-YE" dirty="0" smtClean="0"/>
              <a:t>مطالبة جزيرة زنجبار</a:t>
            </a:r>
          </a:p>
          <a:p>
            <a:pPr marL="1087438" lvl="2" algn="r" rtl="1">
              <a:lnSpc>
                <a:spcPct val="150000"/>
              </a:lnSpc>
            </a:pPr>
            <a:r>
              <a:rPr lang="ar-YE" dirty="0" smtClean="0"/>
              <a:t>إستثناء النفط والغاز من الدستور الذي يصاغ حاليا.</a:t>
            </a:r>
          </a:p>
          <a:p>
            <a:pPr marL="1087438" lvl="2" algn="r" rtl="1">
              <a:lnSpc>
                <a:spcPct val="150000"/>
              </a:lnSpc>
            </a:pPr>
            <a:r>
              <a:rPr lang="ar-YE" dirty="0" smtClean="0"/>
              <a:t>مناطق مشتركة (كحد ادنى).</a:t>
            </a:r>
          </a:p>
          <a:p>
            <a:pPr marL="1087438" lvl="2" algn="r" rtl="1">
              <a:lnSpc>
                <a:spcPct val="150000"/>
              </a:lnSpc>
            </a:pPr>
            <a:r>
              <a:rPr lang="ar-YE" dirty="0" smtClean="0"/>
              <a:t>نصيب أكبر من الثروة.</a:t>
            </a:r>
          </a:p>
          <a:p>
            <a:pPr marL="1087438" lvl="2" algn="r" rtl="1">
              <a:lnSpc>
                <a:spcPct val="150000"/>
              </a:lnSpc>
            </a:pPr>
            <a:r>
              <a:rPr lang="ar-YE" dirty="0" smtClean="0"/>
              <a:t>قامت بتوقيع عقود مع شركات عالميه للبحث والتنقيب في مياها الإقليمية.</a:t>
            </a:r>
          </a:p>
          <a:p>
            <a:pPr lvl="1" algn="r" rtl="1">
              <a:lnSpc>
                <a:spcPct val="150000"/>
              </a:lnSpc>
              <a:spcBef>
                <a:spcPts val="1800"/>
              </a:spcBef>
            </a:pPr>
            <a:r>
              <a:rPr lang="ar-YE" dirty="0" smtClean="0"/>
              <a:t>تشكيل لجنة لحل تلك المسألة.</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288</TotalTime>
  <Words>1091</Words>
  <Application>Microsoft Office PowerPoint</Application>
  <PresentationFormat>On-screen Show (4:3)</PresentationFormat>
  <Paragraphs>267</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مبادئ تقاسم الموارد الطبيعيه في اليمن في ضوء مخرجات الحوار الوطني</vt:lpstr>
      <vt:lpstr>الوضع الراهن في الجمهورية اليمنية</vt:lpstr>
      <vt:lpstr>Slide 3</vt:lpstr>
      <vt:lpstr>أنماط توزيع بعض السلطات داخل الانظمة الفدرالية (1)</vt:lpstr>
      <vt:lpstr> أنماط توزيع بعض السلطات داخل الانظمة الفدرالية (2)</vt:lpstr>
      <vt:lpstr>النفط والغاز في النظم الفيدرالية</vt:lpstr>
      <vt:lpstr>نظرة على النفط والغاز في النظم الفيدرالية</vt:lpstr>
      <vt:lpstr>Slide 8</vt:lpstr>
      <vt:lpstr>Slide 9</vt:lpstr>
      <vt:lpstr>Slide 10</vt:lpstr>
      <vt:lpstr>Slide 11</vt:lpstr>
      <vt:lpstr>Slide 12</vt:lpstr>
      <vt:lpstr>أنواع العقود والاتفاقيات البترولية السائدة </vt:lpstr>
      <vt:lpstr>Slide 14</vt:lpstr>
      <vt:lpstr>من مخرجات الحوار</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Eng.Jamal</dc:creator>
  <cp:lastModifiedBy>Eng.Jamal</cp:lastModifiedBy>
  <cp:revision>27</cp:revision>
  <dcterms:created xsi:type="dcterms:W3CDTF">2014-01-25T08:02:39Z</dcterms:created>
  <dcterms:modified xsi:type="dcterms:W3CDTF">2014-01-25T15:57:36Z</dcterms:modified>
</cp:coreProperties>
</file>